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9fSaKz76Hms6WkR0J4kivQ==" hashData="jSwSbSTc/oF7xLb12FIaMMNB6D06d8xwYXO4bLCj242Ua4YgRk/KgrG8+jpdh2vQirsQeP01KgbgEsM2HhkRKw=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D38360-5A56-40D7-A972-FBAC41FBDB6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1B124F1-DAB8-4C6E-BAD8-62AA61AD71DE}">
      <dgm:prSet phldrT="[Text]"/>
      <dgm:spPr/>
      <dgm:t>
        <a:bodyPr/>
        <a:lstStyle/>
        <a:p>
          <a:r>
            <a:rPr lang="en-US" dirty="0"/>
            <a:t>PARKS </a:t>
          </a:r>
        </a:p>
      </dgm:t>
    </dgm:pt>
    <dgm:pt modelId="{20AEF446-38FB-47FB-BBDA-A9A766C0AD3F}" type="parTrans" cxnId="{FE64EC26-6D3F-4471-B669-4BD5A75AA49A}">
      <dgm:prSet/>
      <dgm:spPr/>
      <dgm:t>
        <a:bodyPr/>
        <a:lstStyle/>
        <a:p>
          <a:endParaRPr lang="en-US"/>
        </a:p>
      </dgm:t>
    </dgm:pt>
    <dgm:pt modelId="{B0A19EE2-E007-4C91-A78D-0C4A6626097E}" type="sibTrans" cxnId="{FE64EC26-6D3F-4471-B669-4BD5A75AA49A}">
      <dgm:prSet/>
      <dgm:spPr/>
      <dgm:t>
        <a:bodyPr/>
        <a:lstStyle/>
        <a:p>
          <a:endParaRPr lang="en-US"/>
        </a:p>
      </dgm:t>
    </dgm:pt>
    <dgm:pt modelId="{40FA49DC-F384-448F-A950-A0D0228A44E9}">
      <dgm:prSet phldrT="[Text]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dirty="0"/>
            <a:t>Provide relief to the inhabitants from air and noise pollution and to satisfy the needs of fresh air.</a:t>
          </a:r>
        </a:p>
      </dgm:t>
    </dgm:pt>
    <dgm:pt modelId="{C7DA836E-E0C0-4C56-AB80-DED032F1EFCD}" type="parTrans" cxnId="{359458A4-5492-4DB6-B773-2ACE6FBD5D97}">
      <dgm:prSet/>
      <dgm:spPr/>
      <dgm:t>
        <a:bodyPr/>
        <a:lstStyle/>
        <a:p>
          <a:endParaRPr lang="en-US"/>
        </a:p>
      </dgm:t>
    </dgm:pt>
    <dgm:pt modelId="{9F9C5878-3031-45C1-9659-B896BB91CA4B}" type="sibTrans" cxnId="{359458A4-5492-4DB6-B773-2ACE6FBD5D97}">
      <dgm:prSet/>
      <dgm:spPr/>
      <dgm:t>
        <a:bodyPr/>
        <a:lstStyle/>
        <a:p>
          <a:endParaRPr lang="en-US"/>
        </a:p>
      </dgm:t>
    </dgm:pt>
    <dgm:pt modelId="{442B1885-36CC-400A-9D21-E779927AD5A1}">
      <dgm:prSet phldrT="[Text]"/>
      <dgm:spPr/>
      <dgm:t>
        <a:bodyPr/>
        <a:lstStyle/>
        <a:p>
          <a:r>
            <a:rPr lang="en-US" b="1" dirty="0"/>
            <a:t>PLAYGROUNDS</a:t>
          </a:r>
          <a:endParaRPr lang="en-US" dirty="0"/>
        </a:p>
      </dgm:t>
    </dgm:pt>
    <dgm:pt modelId="{890C76F1-EC14-4C11-A8E8-FAA7646B8258}" type="parTrans" cxnId="{B1637768-422B-4BCC-9C84-67D2BB585BD3}">
      <dgm:prSet/>
      <dgm:spPr/>
      <dgm:t>
        <a:bodyPr/>
        <a:lstStyle/>
        <a:p>
          <a:endParaRPr lang="en-US"/>
        </a:p>
      </dgm:t>
    </dgm:pt>
    <dgm:pt modelId="{BFC27A22-DC7F-48F8-A7A2-6767792C9CD6}" type="sibTrans" cxnId="{B1637768-422B-4BCC-9C84-67D2BB585BD3}">
      <dgm:prSet/>
      <dgm:spPr/>
      <dgm:t>
        <a:bodyPr/>
        <a:lstStyle/>
        <a:p>
          <a:endParaRPr lang="en-US"/>
        </a:p>
      </dgm:t>
    </dgm:pt>
    <dgm:pt modelId="{67D234A7-C1BE-42C0-B5DD-40F5D680DF96}">
      <dgm:prSet phldrT="[Text]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dirty="0"/>
            <a:t>Necessary for physical development of body by actively engaging in various games.</a:t>
          </a:r>
        </a:p>
      </dgm:t>
    </dgm:pt>
    <dgm:pt modelId="{18E6C4E9-CD13-4DC9-BB4F-DFB6A9E93642}" type="parTrans" cxnId="{C6443507-D1F3-4978-AE44-D90CE00B1861}">
      <dgm:prSet/>
      <dgm:spPr/>
      <dgm:t>
        <a:bodyPr/>
        <a:lstStyle/>
        <a:p>
          <a:endParaRPr lang="en-US"/>
        </a:p>
      </dgm:t>
    </dgm:pt>
    <dgm:pt modelId="{90BFD6A0-F7E8-4959-9996-E01B7A24A5B3}" type="sibTrans" cxnId="{C6443507-D1F3-4978-AE44-D90CE00B1861}">
      <dgm:prSet/>
      <dgm:spPr/>
      <dgm:t>
        <a:bodyPr/>
        <a:lstStyle/>
        <a:p>
          <a:endParaRPr lang="en-US"/>
        </a:p>
      </dgm:t>
    </dgm:pt>
    <dgm:pt modelId="{EC2E1A3E-B037-43A5-803B-D3A018A307CA}">
      <dgm:prSet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dirty="0"/>
            <a:t>Furnish the passive type of recreation to the town.</a:t>
          </a:r>
        </a:p>
      </dgm:t>
    </dgm:pt>
    <dgm:pt modelId="{596D4B7D-A7B1-472B-AE35-17AFAFC16296}" type="parTrans" cxnId="{CB5CA84C-EC41-488C-90B0-F4BAC667D832}">
      <dgm:prSet/>
      <dgm:spPr/>
      <dgm:t>
        <a:bodyPr/>
        <a:lstStyle/>
        <a:p>
          <a:endParaRPr lang="en-US"/>
        </a:p>
      </dgm:t>
    </dgm:pt>
    <dgm:pt modelId="{7A48B725-7B73-4649-9620-21EAF8AE2BD0}" type="sibTrans" cxnId="{CB5CA84C-EC41-488C-90B0-F4BAC667D832}">
      <dgm:prSet/>
      <dgm:spPr/>
      <dgm:t>
        <a:bodyPr/>
        <a:lstStyle/>
        <a:p>
          <a:endParaRPr lang="en-US"/>
        </a:p>
      </dgm:t>
    </dgm:pt>
    <dgm:pt modelId="{8512F772-5412-4107-A7FC-18863508DA3C}" type="pres">
      <dgm:prSet presAssocID="{16D38360-5A56-40D7-A972-FBAC41FBDB64}" presName="linear" presStyleCnt="0">
        <dgm:presLayoutVars>
          <dgm:animLvl val="lvl"/>
          <dgm:resizeHandles val="exact"/>
        </dgm:presLayoutVars>
      </dgm:prSet>
      <dgm:spPr/>
    </dgm:pt>
    <dgm:pt modelId="{563632F6-8BE6-4E53-9769-D888988A3EBD}" type="pres">
      <dgm:prSet presAssocID="{01B124F1-DAB8-4C6E-BAD8-62AA61AD71DE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FDCA0CC7-3B94-4A89-94A6-3B1F15603545}" type="pres">
      <dgm:prSet presAssocID="{01B124F1-DAB8-4C6E-BAD8-62AA61AD71DE}" presName="childText" presStyleLbl="revTx" presStyleIdx="0" presStyleCnt="2">
        <dgm:presLayoutVars>
          <dgm:bulletEnabled val="1"/>
        </dgm:presLayoutVars>
      </dgm:prSet>
      <dgm:spPr/>
    </dgm:pt>
    <dgm:pt modelId="{33F6CE61-2ECE-458D-B981-26EAB6A01523}" type="pres">
      <dgm:prSet presAssocID="{442B1885-36CC-400A-9D21-E779927AD5A1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02E243BB-E334-4C0E-9003-24C4A2E2DD6D}" type="pres">
      <dgm:prSet presAssocID="{442B1885-36CC-400A-9D21-E779927AD5A1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C6443507-D1F3-4978-AE44-D90CE00B1861}" srcId="{442B1885-36CC-400A-9D21-E779927AD5A1}" destId="{67D234A7-C1BE-42C0-B5DD-40F5D680DF96}" srcOrd="0" destOrd="0" parTransId="{18E6C4E9-CD13-4DC9-BB4F-DFB6A9E93642}" sibTransId="{90BFD6A0-F7E8-4959-9996-E01B7A24A5B3}"/>
    <dgm:cxn modelId="{74AF9925-A4B3-4B21-90D1-7A75D5EBCF08}" type="presOf" srcId="{16D38360-5A56-40D7-A972-FBAC41FBDB64}" destId="{8512F772-5412-4107-A7FC-18863508DA3C}" srcOrd="0" destOrd="0" presId="urn:microsoft.com/office/officeart/2005/8/layout/vList2"/>
    <dgm:cxn modelId="{FE64EC26-6D3F-4471-B669-4BD5A75AA49A}" srcId="{16D38360-5A56-40D7-A972-FBAC41FBDB64}" destId="{01B124F1-DAB8-4C6E-BAD8-62AA61AD71DE}" srcOrd="0" destOrd="0" parTransId="{20AEF446-38FB-47FB-BBDA-A9A766C0AD3F}" sibTransId="{B0A19EE2-E007-4C91-A78D-0C4A6626097E}"/>
    <dgm:cxn modelId="{D667BA63-7055-4119-9C9A-B17D0730A744}" type="presOf" srcId="{01B124F1-DAB8-4C6E-BAD8-62AA61AD71DE}" destId="{563632F6-8BE6-4E53-9769-D888988A3EBD}" srcOrd="0" destOrd="0" presId="urn:microsoft.com/office/officeart/2005/8/layout/vList2"/>
    <dgm:cxn modelId="{B1637768-422B-4BCC-9C84-67D2BB585BD3}" srcId="{16D38360-5A56-40D7-A972-FBAC41FBDB64}" destId="{442B1885-36CC-400A-9D21-E779927AD5A1}" srcOrd="1" destOrd="0" parTransId="{890C76F1-EC14-4C11-A8E8-FAA7646B8258}" sibTransId="{BFC27A22-DC7F-48F8-A7A2-6767792C9CD6}"/>
    <dgm:cxn modelId="{CB5CA84C-EC41-488C-90B0-F4BAC667D832}" srcId="{01B124F1-DAB8-4C6E-BAD8-62AA61AD71DE}" destId="{EC2E1A3E-B037-43A5-803B-D3A018A307CA}" srcOrd="1" destOrd="0" parTransId="{596D4B7D-A7B1-472B-AE35-17AFAFC16296}" sibTransId="{7A48B725-7B73-4649-9620-21EAF8AE2BD0}"/>
    <dgm:cxn modelId="{B1BD5C56-994A-49D4-B023-454FC18D6F2A}" type="presOf" srcId="{67D234A7-C1BE-42C0-B5DD-40F5D680DF96}" destId="{02E243BB-E334-4C0E-9003-24C4A2E2DD6D}" srcOrd="0" destOrd="0" presId="urn:microsoft.com/office/officeart/2005/8/layout/vList2"/>
    <dgm:cxn modelId="{EAC8B57A-EC92-4DD5-8421-FC805DED7C9E}" type="presOf" srcId="{40FA49DC-F384-448F-A950-A0D0228A44E9}" destId="{FDCA0CC7-3B94-4A89-94A6-3B1F15603545}" srcOrd="0" destOrd="0" presId="urn:microsoft.com/office/officeart/2005/8/layout/vList2"/>
    <dgm:cxn modelId="{359458A4-5492-4DB6-B773-2ACE6FBD5D97}" srcId="{01B124F1-DAB8-4C6E-BAD8-62AA61AD71DE}" destId="{40FA49DC-F384-448F-A950-A0D0228A44E9}" srcOrd="0" destOrd="0" parTransId="{C7DA836E-E0C0-4C56-AB80-DED032F1EFCD}" sibTransId="{9F9C5878-3031-45C1-9659-B896BB91CA4B}"/>
    <dgm:cxn modelId="{05C267B2-9279-4272-8E4C-7A31ACFF9CCF}" type="presOf" srcId="{442B1885-36CC-400A-9D21-E779927AD5A1}" destId="{33F6CE61-2ECE-458D-B981-26EAB6A01523}" srcOrd="0" destOrd="0" presId="urn:microsoft.com/office/officeart/2005/8/layout/vList2"/>
    <dgm:cxn modelId="{F963FAF1-2C15-49C5-A02C-7230A2D1FB53}" type="presOf" srcId="{EC2E1A3E-B037-43A5-803B-D3A018A307CA}" destId="{FDCA0CC7-3B94-4A89-94A6-3B1F15603545}" srcOrd="0" destOrd="1" presId="urn:microsoft.com/office/officeart/2005/8/layout/vList2"/>
    <dgm:cxn modelId="{2E7770E0-5FD8-49D6-B530-D230A073A3D6}" type="presParOf" srcId="{8512F772-5412-4107-A7FC-18863508DA3C}" destId="{563632F6-8BE6-4E53-9769-D888988A3EBD}" srcOrd="0" destOrd="0" presId="urn:microsoft.com/office/officeart/2005/8/layout/vList2"/>
    <dgm:cxn modelId="{39100F7C-96C7-4579-BA47-AE32FDE3E3D0}" type="presParOf" srcId="{8512F772-5412-4107-A7FC-18863508DA3C}" destId="{FDCA0CC7-3B94-4A89-94A6-3B1F15603545}" srcOrd="1" destOrd="0" presId="urn:microsoft.com/office/officeart/2005/8/layout/vList2"/>
    <dgm:cxn modelId="{1485DF51-D7C7-4C59-B241-7B3E5B8E095F}" type="presParOf" srcId="{8512F772-5412-4107-A7FC-18863508DA3C}" destId="{33F6CE61-2ECE-458D-B981-26EAB6A01523}" srcOrd="2" destOrd="0" presId="urn:microsoft.com/office/officeart/2005/8/layout/vList2"/>
    <dgm:cxn modelId="{C8C49EC4-5A33-4569-8D6D-BBE3325CA872}" type="presParOf" srcId="{8512F772-5412-4107-A7FC-18863508DA3C}" destId="{02E243BB-E334-4C0E-9003-24C4A2E2DD6D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EA4D194-F8DC-422E-997B-A4F1F7134F1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3BF884B-8707-48B0-ABEC-D7BC47CE2F19}">
      <dgm:prSet phldrT="[Text]"/>
      <dgm:spPr/>
      <dgm:t>
        <a:bodyPr/>
        <a:lstStyle/>
        <a:p>
          <a:r>
            <a:rPr lang="en-US" dirty="0"/>
            <a:t>Park Character </a:t>
          </a:r>
        </a:p>
      </dgm:t>
    </dgm:pt>
    <dgm:pt modelId="{40C7679B-A42A-48E5-A0ED-EAED12380E54}" type="parTrans" cxnId="{30B0D521-BAE4-4BBF-A2FB-3B5D900C892E}">
      <dgm:prSet/>
      <dgm:spPr/>
      <dgm:t>
        <a:bodyPr/>
        <a:lstStyle/>
        <a:p>
          <a:endParaRPr lang="en-US"/>
        </a:p>
      </dgm:t>
    </dgm:pt>
    <dgm:pt modelId="{75CD4118-2915-4075-ACE3-298008E1EEE6}" type="sibTrans" cxnId="{30B0D521-BAE4-4BBF-A2FB-3B5D900C892E}">
      <dgm:prSet/>
      <dgm:spPr/>
      <dgm:t>
        <a:bodyPr/>
        <a:lstStyle/>
        <a:p>
          <a:endParaRPr lang="en-US"/>
        </a:p>
      </dgm:t>
    </dgm:pt>
    <dgm:pt modelId="{9738F966-EE22-450B-B62E-0AB06747D4EB}">
      <dgm:prSet phldrT="[Text]"/>
      <dgm:spPr/>
      <dgm:t>
        <a:bodyPr/>
        <a:lstStyle/>
        <a:p>
          <a:pPr algn="l">
            <a:buFont typeface="+mj-lt"/>
            <a:buAutoNum type="alphaLcParenR"/>
          </a:pPr>
          <a:r>
            <a:rPr lang="en-US" b="1" dirty="0"/>
            <a:t> ARTIFICIAL PARKS</a:t>
          </a:r>
          <a:endParaRPr lang="en-US" dirty="0"/>
        </a:p>
      </dgm:t>
    </dgm:pt>
    <dgm:pt modelId="{EB636E2C-B02D-4F31-8E59-4BF33ACBC4A5}" type="parTrans" cxnId="{A94F0826-24A6-422B-B504-6D5DE1FB6CBF}">
      <dgm:prSet/>
      <dgm:spPr/>
      <dgm:t>
        <a:bodyPr/>
        <a:lstStyle/>
        <a:p>
          <a:endParaRPr lang="en-US"/>
        </a:p>
      </dgm:t>
    </dgm:pt>
    <dgm:pt modelId="{0C44FE0D-FD24-461C-9247-867B3E9971E0}" type="sibTrans" cxnId="{A94F0826-24A6-422B-B504-6D5DE1FB6CBF}">
      <dgm:prSet/>
      <dgm:spPr/>
      <dgm:t>
        <a:bodyPr/>
        <a:lstStyle/>
        <a:p>
          <a:endParaRPr lang="en-US"/>
        </a:p>
      </dgm:t>
    </dgm:pt>
    <dgm:pt modelId="{1D839028-B616-436F-B814-CC282DC8A98F}">
      <dgm:prSet phldrT="[Text]"/>
      <dgm:spPr/>
      <dgm:t>
        <a:bodyPr/>
        <a:lstStyle/>
        <a:p>
          <a:r>
            <a:rPr lang="en-US" dirty="0"/>
            <a:t>Purpose </a:t>
          </a:r>
        </a:p>
      </dgm:t>
    </dgm:pt>
    <dgm:pt modelId="{7C2D2D08-27DD-42B1-84D8-E4A5082A8475}" type="parTrans" cxnId="{9CF3A71F-B4F9-4431-89B4-3B80EF010F8A}">
      <dgm:prSet/>
      <dgm:spPr/>
      <dgm:t>
        <a:bodyPr/>
        <a:lstStyle/>
        <a:p>
          <a:endParaRPr lang="en-US"/>
        </a:p>
      </dgm:t>
    </dgm:pt>
    <dgm:pt modelId="{FC4A7A25-2653-4EDB-A0FB-E24B2F790058}" type="sibTrans" cxnId="{9CF3A71F-B4F9-4431-89B4-3B80EF010F8A}">
      <dgm:prSet/>
      <dgm:spPr/>
      <dgm:t>
        <a:bodyPr/>
        <a:lstStyle/>
        <a:p>
          <a:endParaRPr lang="en-US"/>
        </a:p>
      </dgm:t>
    </dgm:pt>
    <dgm:pt modelId="{B4362666-573A-450A-9D8F-2449A8D47435}">
      <dgm:prSet phldrT="[Text]"/>
      <dgm:spPr/>
      <dgm:t>
        <a:bodyPr/>
        <a:lstStyle/>
        <a:p>
          <a:pPr>
            <a:buFont typeface="+mj-lt"/>
            <a:buAutoNum type="alphaLcParenR"/>
          </a:pPr>
          <a:r>
            <a:rPr lang="en-US" b="1" dirty="0"/>
            <a:t> BOTANICAL PARKS</a:t>
          </a:r>
          <a:endParaRPr lang="en-US" dirty="0"/>
        </a:p>
      </dgm:t>
    </dgm:pt>
    <dgm:pt modelId="{49ACE943-1B47-4BC0-8F70-184508B59E01}" type="parTrans" cxnId="{3A649A44-0548-423D-A998-6EC2F78C3EBC}">
      <dgm:prSet/>
      <dgm:spPr/>
      <dgm:t>
        <a:bodyPr/>
        <a:lstStyle/>
        <a:p>
          <a:endParaRPr lang="en-US"/>
        </a:p>
      </dgm:t>
    </dgm:pt>
    <dgm:pt modelId="{FB337FDB-B2D8-449A-A845-9948794364B0}" type="sibTrans" cxnId="{3A649A44-0548-423D-A998-6EC2F78C3EBC}">
      <dgm:prSet/>
      <dgm:spPr/>
      <dgm:t>
        <a:bodyPr/>
        <a:lstStyle/>
        <a:p>
          <a:endParaRPr lang="en-US"/>
        </a:p>
      </dgm:t>
    </dgm:pt>
    <dgm:pt modelId="{2D6235AD-F4F5-4947-B2E7-F0A5D83199CE}">
      <dgm:prSet phldrT="[Text]"/>
      <dgm:spPr/>
      <dgm:t>
        <a:bodyPr/>
        <a:lstStyle/>
        <a:p>
          <a:pPr>
            <a:buFont typeface="+mj-lt"/>
            <a:buAutoNum type="alphaLcParenR"/>
          </a:pPr>
          <a:r>
            <a:rPr lang="en-US" b="1" dirty="0"/>
            <a:t> ZOOLOGICAL PARKS</a:t>
          </a:r>
          <a:endParaRPr lang="en-US" dirty="0"/>
        </a:p>
      </dgm:t>
    </dgm:pt>
    <dgm:pt modelId="{1BD82079-4D81-4312-971C-1A6DF8E913F7}" type="parTrans" cxnId="{82AD0B1B-CF5A-4DEE-A2EA-6C9005AF0724}">
      <dgm:prSet/>
      <dgm:spPr/>
      <dgm:t>
        <a:bodyPr/>
        <a:lstStyle/>
        <a:p>
          <a:endParaRPr lang="en-US"/>
        </a:p>
      </dgm:t>
    </dgm:pt>
    <dgm:pt modelId="{977DE841-FF87-4448-B085-2F4A2B5072F7}" type="sibTrans" cxnId="{82AD0B1B-CF5A-4DEE-A2EA-6C9005AF0724}">
      <dgm:prSet/>
      <dgm:spPr/>
      <dgm:t>
        <a:bodyPr/>
        <a:lstStyle/>
        <a:p>
          <a:endParaRPr lang="en-US"/>
        </a:p>
      </dgm:t>
    </dgm:pt>
    <dgm:pt modelId="{A3EB5F4E-BE65-4394-A440-A452CE36BE2D}">
      <dgm:prSet phldrT="[Text]"/>
      <dgm:spPr/>
      <dgm:t>
        <a:bodyPr/>
        <a:lstStyle/>
        <a:p>
          <a:r>
            <a:rPr lang="en-US" dirty="0"/>
            <a:t>Size </a:t>
          </a:r>
        </a:p>
      </dgm:t>
    </dgm:pt>
    <dgm:pt modelId="{A9EBC9F1-FABC-4DB6-B2A9-D895A84EA3B1}" type="parTrans" cxnId="{102655DF-4861-4619-816A-275CF1B8DD28}">
      <dgm:prSet/>
      <dgm:spPr/>
      <dgm:t>
        <a:bodyPr/>
        <a:lstStyle/>
        <a:p>
          <a:endParaRPr lang="en-US"/>
        </a:p>
      </dgm:t>
    </dgm:pt>
    <dgm:pt modelId="{793EBF4E-D254-412D-B759-EB85B3484571}" type="sibTrans" cxnId="{102655DF-4861-4619-816A-275CF1B8DD28}">
      <dgm:prSet/>
      <dgm:spPr/>
      <dgm:t>
        <a:bodyPr/>
        <a:lstStyle/>
        <a:p>
          <a:endParaRPr lang="en-US"/>
        </a:p>
      </dgm:t>
    </dgm:pt>
    <dgm:pt modelId="{3DDCE18D-F154-4E07-BCBD-2FD9AB551098}">
      <dgm:prSet phldrT="[Text]"/>
      <dgm:spPr/>
      <dgm:t>
        <a:bodyPr/>
        <a:lstStyle/>
        <a:p>
          <a:pPr marL="171450" lvl="1" indent="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lphaLcParenR"/>
          </a:pPr>
          <a:r>
            <a:rPr lang="en-US" sz="1700" b="1" kern="1200" dirty="0"/>
            <a:t>  SMALL SIZE PARKS (1-4 HECTARES)</a:t>
          </a:r>
          <a:endParaRPr lang="en-US" sz="1700" kern="1200" dirty="0"/>
        </a:p>
      </dgm:t>
    </dgm:pt>
    <dgm:pt modelId="{ED54880E-3680-4C0B-AD32-04ED311F7B8B}" type="parTrans" cxnId="{023A8D27-A02A-433A-A625-1846F7AE04A8}">
      <dgm:prSet/>
      <dgm:spPr/>
      <dgm:t>
        <a:bodyPr/>
        <a:lstStyle/>
        <a:p>
          <a:endParaRPr lang="en-US"/>
        </a:p>
      </dgm:t>
    </dgm:pt>
    <dgm:pt modelId="{3B31E3E4-C36E-4B3C-BA06-0EF030EB3DE2}" type="sibTrans" cxnId="{023A8D27-A02A-433A-A625-1846F7AE04A8}">
      <dgm:prSet/>
      <dgm:spPr/>
      <dgm:t>
        <a:bodyPr/>
        <a:lstStyle/>
        <a:p>
          <a:endParaRPr lang="en-US"/>
        </a:p>
      </dgm:t>
    </dgm:pt>
    <dgm:pt modelId="{46E6D4A0-93A4-4FD3-9295-4C6F4C5B8CEE}">
      <dgm:prSet/>
      <dgm:spPr/>
      <dgm:t>
        <a:bodyPr/>
        <a:lstStyle/>
        <a:p>
          <a:pPr algn="just">
            <a:buFont typeface="Symbol" panose="05050102010706020507" pitchFamily="18" charset="2"/>
            <a:buChar char=""/>
          </a:pPr>
          <a:r>
            <a:rPr lang="en-US" dirty="0"/>
            <a:t>specially prepared with grass, shrubs, flowers, trees and water introduced in the form of waterfalls, pools, fountains etc.</a:t>
          </a:r>
        </a:p>
      </dgm:t>
    </dgm:pt>
    <dgm:pt modelId="{19E032B4-A83A-44D9-808D-8B8278EBFF29}" type="parTrans" cxnId="{98CFC3AA-94DF-4D63-8B1B-63E2157E0766}">
      <dgm:prSet/>
      <dgm:spPr/>
      <dgm:t>
        <a:bodyPr/>
        <a:lstStyle/>
        <a:p>
          <a:endParaRPr lang="en-US"/>
        </a:p>
      </dgm:t>
    </dgm:pt>
    <dgm:pt modelId="{7BD53A57-41B7-4561-AB83-25D245BC8E4D}" type="sibTrans" cxnId="{98CFC3AA-94DF-4D63-8B1B-63E2157E0766}">
      <dgm:prSet/>
      <dgm:spPr/>
      <dgm:t>
        <a:bodyPr/>
        <a:lstStyle/>
        <a:p>
          <a:endParaRPr lang="en-US"/>
        </a:p>
      </dgm:t>
    </dgm:pt>
    <dgm:pt modelId="{D59D4D70-E31F-434C-983E-D5C90BFA9160}">
      <dgm:prSet/>
      <dgm:spPr/>
      <dgm:t>
        <a:bodyPr/>
        <a:lstStyle/>
        <a:p>
          <a:pPr algn="just">
            <a:buFont typeface="Symbol" panose="05050102010706020507" pitchFamily="18" charset="2"/>
            <a:buChar char=""/>
          </a:pPr>
          <a:r>
            <a:rPr lang="en-US" dirty="0"/>
            <a:t>provided to enhance the aesthetics of surroundings.</a:t>
          </a:r>
        </a:p>
      </dgm:t>
    </dgm:pt>
    <dgm:pt modelId="{C2C4720F-F3B2-4F12-BC9B-2795D4D647F4}" type="parTrans" cxnId="{1B6C26E9-0EC2-4F13-A0BD-EC30584A5460}">
      <dgm:prSet/>
      <dgm:spPr/>
      <dgm:t>
        <a:bodyPr/>
        <a:lstStyle/>
        <a:p>
          <a:endParaRPr lang="en-US"/>
        </a:p>
      </dgm:t>
    </dgm:pt>
    <dgm:pt modelId="{3D0B2613-E3CF-460C-B01D-138D58E114F5}" type="sibTrans" cxnId="{1B6C26E9-0EC2-4F13-A0BD-EC30584A5460}">
      <dgm:prSet/>
      <dgm:spPr/>
      <dgm:t>
        <a:bodyPr/>
        <a:lstStyle/>
        <a:p>
          <a:endParaRPr lang="en-US"/>
        </a:p>
      </dgm:t>
    </dgm:pt>
    <dgm:pt modelId="{014A28E9-E0C3-4A98-8E12-0125A92109BB}">
      <dgm:prSet/>
      <dgm:spPr/>
      <dgm:t>
        <a:bodyPr/>
        <a:lstStyle/>
        <a:p>
          <a:pPr algn="just">
            <a:buFont typeface="Symbol" panose="05050102010706020507" pitchFamily="18" charset="2"/>
            <a:buChar char=""/>
          </a:pPr>
          <a:r>
            <a:rPr lang="en-US" dirty="0"/>
            <a:t>prepared at the site where the soil is naturally rich with natural vegetation.</a:t>
          </a:r>
        </a:p>
      </dgm:t>
    </dgm:pt>
    <dgm:pt modelId="{86E70396-4A9D-4B65-801B-2B04934BAF9E}" type="parTrans" cxnId="{2F63645C-5335-456A-9A96-AB5BD1AC2CF0}">
      <dgm:prSet/>
      <dgm:spPr/>
      <dgm:t>
        <a:bodyPr/>
        <a:lstStyle/>
        <a:p>
          <a:endParaRPr lang="en-US"/>
        </a:p>
      </dgm:t>
    </dgm:pt>
    <dgm:pt modelId="{CF7AA6EA-D947-419E-80FC-418E2227C3A1}" type="sibTrans" cxnId="{2F63645C-5335-456A-9A96-AB5BD1AC2CF0}">
      <dgm:prSet/>
      <dgm:spPr/>
      <dgm:t>
        <a:bodyPr/>
        <a:lstStyle/>
        <a:p>
          <a:endParaRPr lang="en-US"/>
        </a:p>
      </dgm:t>
    </dgm:pt>
    <dgm:pt modelId="{4BED56E6-BB63-48DD-A8C5-9C319C8151EC}">
      <dgm:prSet/>
      <dgm:spPr/>
      <dgm:t>
        <a:bodyPr/>
        <a:lstStyle/>
        <a:p>
          <a:pPr algn="just">
            <a:buFont typeface="Symbol" panose="05050102010706020507" pitchFamily="18" charset="2"/>
            <a:buChar char=""/>
          </a:pPr>
          <a:r>
            <a:rPr lang="en-US" dirty="0"/>
            <a:t>With very little effort and investment, a very attractive park can be developed for public.</a:t>
          </a:r>
        </a:p>
      </dgm:t>
    </dgm:pt>
    <dgm:pt modelId="{C34F40DF-E8EE-4F1B-93D5-4A6ECE0E8F31}" type="parTrans" cxnId="{0937EFC8-8ED7-48B8-A27B-5D4FE5045539}">
      <dgm:prSet/>
      <dgm:spPr/>
      <dgm:t>
        <a:bodyPr/>
        <a:lstStyle/>
        <a:p>
          <a:endParaRPr lang="en-US"/>
        </a:p>
      </dgm:t>
    </dgm:pt>
    <dgm:pt modelId="{ADDE49A4-A937-45E8-97B8-287162793A8B}" type="sibTrans" cxnId="{0937EFC8-8ED7-48B8-A27B-5D4FE5045539}">
      <dgm:prSet/>
      <dgm:spPr/>
      <dgm:t>
        <a:bodyPr/>
        <a:lstStyle/>
        <a:p>
          <a:endParaRPr lang="en-US"/>
        </a:p>
      </dgm:t>
    </dgm:pt>
    <dgm:pt modelId="{D40BC399-96BD-449A-8F3F-9386EA3F0D84}">
      <dgm:prSet/>
      <dgm:spPr/>
      <dgm:t>
        <a:bodyPr/>
        <a:lstStyle/>
        <a:p>
          <a:pPr algn="just">
            <a:buFont typeface="+mj-lt"/>
            <a:buAutoNum type="alphaLcParenR"/>
          </a:pPr>
          <a:r>
            <a:rPr lang="en-US" b="1" dirty="0"/>
            <a:t> NATURAL PARKS</a:t>
          </a:r>
          <a:endParaRPr lang="en-US" dirty="0"/>
        </a:p>
      </dgm:t>
    </dgm:pt>
    <dgm:pt modelId="{E5FE24B7-0C1E-49C4-8240-99B5961DF3FD}" type="parTrans" cxnId="{BAFD8AFE-2247-4A77-89D8-A65DF45F6969}">
      <dgm:prSet/>
      <dgm:spPr/>
      <dgm:t>
        <a:bodyPr/>
        <a:lstStyle/>
        <a:p>
          <a:endParaRPr lang="en-US"/>
        </a:p>
      </dgm:t>
    </dgm:pt>
    <dgm:pt modelId="{AED94BAB-7FA2-4935-839C-5F03EF64C0B5}" type="sibTrans" cxnId="{BAFD8AFE-2247-4A77-89D8-A65DF45F6969}">
      <dgm:prSet/>
      <dgm:spPr/>
      <dgm:t>
        <a:bodyPr/>
        <a:lstStyle/>
        <a:p>
          <a:endParaRPr lang="en-US"/>
        </a:p>
      </dgm:t>
    </dgm:pt>
    <dgm:pt modelId="{7E4B8542-6E60-4CB0-8086-5DB06064B907}">
      <dgm:prSet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dirty="0"/>
            <a:t>advance the study of plants specimens.</a:t>
          </a:r>
        </a:p>
      </dgm:t>
    </dgm:pt>
    <dgm:pt modelId="{29F3B65B-4A5C-40D1-82E3-2B479A5F773C}" type="parTrans" cxnId="{4C406174-1583-4D28-A486-2295A7311422}">
      <dgm:prSet/>
      <dgm:spPr/>
      <dgm:t>
        <a:bodyPr/>
        <a:lstStyle/>
        <a:p>
          <a:endParaRPr lang="en-US"/>
        </a:p>
      </dgm:t>
    </dgm:pt>
    <dgm:pt modelId="{FC3AA081-03FF-470C-A3BA-8F1B0C35547B}" type="sibTrans" cxnId="{4C406174-1583-4D28-A486-2295A7311422}">
      <dgm:prSet/>
      <dgm:spPr/>
      <dgm:t>
        <a:bodyPr/>
        <a:lstStyle/>
        <a:p>
          <a:endParaRPr lang="en-US"/>
        </a:p>
      </dgm:t>
    </dgm:pt>
    <dgm:pt modelId="{84008F86-F10B-442B-A238-FE14AF44EF13}">
      <dgm:prSet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dirty="0"/>
            <a:t>provide exclusive opportunities to scientists and students of botany to study natural flora.</a:t>
          </a:r>
        </a:p>
      </dgm:t>
    </dgm:pt>
    <dgm:pt modelId="{7D54A610-0B56-49F8-AE0B-E414291F5AD2}" type="parTrans" cxnId="{448CB35D-F752-40CE-902D-9CF0254C6B1A}">
      <dgm:prSet/>
      <dgm:spPr/>
      <dgm:t>
        <a:bodyPr/>
        <a:lstStyle/>
        <a:p>
          <a:endParaRPr lang="en-US"/>
        </a:p>
      </dgm:t>
    </dgm:pt>
    <dgm:pt modelId="{33EA93E9-7C45-4780-8E4D-2FF065CF46F9}" type="sibTrans" cxnId="{448CB35D-F752-40CE-902D-9CF0254C6B1A}">
      <dgm:prSet/>
      <dgm:spPr/>
      <dgm:t>
        <a:bodyPr/>
        <a:lstStyle/>
        <a:p>
          <a:endParaRPr lang="en-US"/>
        </a:p>
      </dgm:t>
    </dgm:pt>
    <dgm:pt modelId="{A942F297-ABC7-40EF-A273-7A24EC23F611}">
      <dgm:prSet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dirty="0"/>
            <a:t>variety of fauna is housed.</a:t>
          </a:r>
        </a:p>
      </dgm:t>
    </dgm:pt>
    <dgm:pt modelId="{C72D85A9-1725-42E9-AF70-604481551227}" type="parTrans" cxnId="{06992EA6-CDA3-4921-8003-B0A1F9007445}">
      <dgm:prSet/>
      <dgm:spPr/>
      <dgm:t>
        <a:bodyPr/>
        <a:lstStyle/>
        <a:p>
          <a:endParaRPr lang="en-US"/>
        </a:p>
      </dgm:t>
    </dgm:pt>
    <dgm:pt modelId="{814027D5-08B0-4FB0-966F-50944274B520}" type="sibTrans" cxnId="{06992EA6-CDA3-4921-8003-B0A1F9007445}">
      <dgm:prSet/>
      <dgm:spPr/>
      <dgm:t>
        <a:bodyPr/>
        <a:lstStyle/>
        <a:p>
          <a:endParaRPr lang="en-US"/>
        </a:p>
      </dgm:t>
    </dgm:pt>
    <dgm:pt modelId="{C8F9BDF4-D43F-4254-AC7F-E0CBE0A57706}">
      <dgm:prSet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dirty="0"/>
            <a:t>A library and laboratory can be a feature of this park for scientists and students of zoology.</a:t>
          </a:r>
        </a:p>
      </dgm:t>
    </dgm:pt>
    <dgm:pt modelId="{CDF45F91-8470-4538-B2F4-DB410862242E}" type="parTrans" cxnId="{E896A7DA-B3B9-4402-97CA-4004B5E3FBFA}">
      <dgm:prSet/>
      <dgm:spPr/>
      <dgm:t>
        <a:bodyPr/>
        <a:lstStyle/>
        <a:p>
          <a:endParaRPr lang="en-US"/>
        </a:p>
      </dgm:t>
    </dgm:pt>
    <dgm:pt modelId="{3CE4E86C-3152-40E3-88A7-67F445D8EC63}" type="sibTrans" cxnId="{E896A7DA-B3B9-4402-97CA-4004B5E3FBFA}">
      <dgm:prSet/>
      <dgm:spPr/>
      <dgm:t>
        <a:bodyPr/>
        <a:lstStyle/>
        <a:p>
          <a:endParaRPr lang="en-US"/>
        </a:p>
      </dgm:t>
    </dgm:pt>
    <dgm:pt modelId="{58423216-39A9-456F-93C8-706F704A3A78}">
      <dgm:prSet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dirty="0"/>
            <a:t>Playing equipment and amusement features can be added to a zoological garden for general public who visit zoo for recreation.</a:t>
          </a:r>
        </a:p>
      </dgm:t>
    </dgm:pt>
    <dgm:pt modelId="{7BB134B4-9838-4C83-8E4B-B795C3C0E958}" type="parTrans" cxnId="{0E013E96-9198-4BF7-9CB6-4CB53822CE39}">
      <dgm:prSet/>
      <dgm:spPr/>
      <dgm:t>
        <a:bodyPr/>
        <a:lstStyle/>
        <a:p>
          <a:endParaRPr lang="en-US"/>
        </a:p>
      </dgm:t>
    </dgm:pt>
    <dgm:pt modelId="{C1830642-DD89-46AC-A198-267F0497A5C7}" type="sibTrans" cxnId="{0E013E96-9198-4BF7-9CB6-4CB53822CE39}">
      <dgm:prSet/>
      <dgm:spPr/>
      <dgm:t>
        <a:bodyPr/>
        <a:lstStyle/>
        <a:p>
          <a:endParaRPr lang="en-US"/>
        </a:p>
      </dgm:t>
    </dgm:pt>
    <dgm:pt modelId="{DB007133-0669-4E4A-975E-573EDC6C64AA}">
      <dgm:prSet/>
      <dgm:spPr/>
      <dgm:t>
        <a:bodyPr/>
        <a:lstStyle/>
        <a:p>
          <a:pPr marL="342900" lvl="2" indent="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700" kern="1200" dirty="0"/>
            <a:t>provided in front of important buildings to mitigate the effects of hot and dry climate and enhance the aesthetic view</a:t>
          </a:r>
        </a:p>
      </dgm:t>
    </dgm:pt>
    <dgm:pt modelId="{3C8BA84B-7D73-434F-BE62-4940831EA54F}" type="parTrans" cxnId="{13EE4D86-EA83-4DEF-9659-ADD3AC38250A}">
      <dgm:prSet/>
      <dgm:spPr/>
      <dgm:t>
        <a:bodyPr/>
        <a:lstStyle/>
        <a:p>
          <a:endParaRPr lang="en-US"/>
        </a:p>
      </dgm:t>
    </dgm:pt>
    <dgm:pt modelId="{219BF258-5023-4372-965E-119558FB4252}" type="sibTrans" cxnId="{13EE4D86-EA83-4DEF-9659-ADD3AC38250A}">
      <dgm:prSet/>
      <dgm:spPr/>
      <dgm:t>
        <a:bodyPr/>
        <a:lstStyle/>
        <a:p>
          <a:endParaRPr lang="en-US"/>
        </a:p>
      </dgm:t>
    </dgm:pt>
    <dgm:pt modelId="{60C75B8D-DA4F-46E9-B806-B9F196DD8276}">
      <dgm:prSet/>
      <dgm:spPr/>
      <dgm:t>
        <a:bodyPr/>
        <a:lstStyle/>
        <a:p>
          <a:pPr marL="342900" lvl="2" indent="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700" kern="1200" dirty="0"/>
            <a:t>provided for every neighbourhood</a:t>
          </a:r>
        </a:p>
      </dgm:t>
    </dgm:pt>
    <dgm:pt modelId="{97796DD4-A0C3-4AA4-A04C-B05B0FA8AE49}" type="parTrans" cxnId="{5CD06D59-7219-41E2-9673-F27A05922613}">
      <dgm:prSet/>
      <dgm:spPr/>
      <dgm:t>
        <a:bodyPr/>
        <a:lstStyle/>
        <a:p>
          <a:endParaRPr lang="en-US"/>
        </a:p>
      </dgm:t>
    </dgm:pt>
    <dgm:pt modelId="{A3776B53-4DEC-490E-88B1-5FFDCE03F5D4}" type="sibTrans" cxnId="{5CD06D59-7219-41E2-9673-F27A05922613}">
      <dgm:prSet/>
      <dgm:spPr/>
      <dgm:t>
        <a:bodyPr/>
        <a:lstStyle/>
        <a:p>
          <a:endParaRPr lang="en-US"/>
        </a:p>
      </dgm:t>
    </dgm:pt>
    <dgm:pt modelId="{73632F7C-DCE6-4D38-8A0F-269AF8C7B1C1}">
      <dgm:prSet/>
      <dgm:spPr/>
      <dgm:t>
        <a:bodyPr/>
        <a:lstStyle/>
        <a:p>
          <a:pPr marL="171450" lvl="1" indent="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endParaRPr lang="en-US" sz="1700" kern="1200" dirty="0"/>
        </a:p>
      </dgm:t>
    </dgm:pt>
    <dgm:pt modelId="{54329BF1-772D-4C66-A4F1-CBFC8BFF9A6E}" type="parTrans" cxnId="{3086D02E-F32F-4983-8170-E18D1B119C99}">
      <dgm:prSet/>
      <dgm:spPr/>
      <dgm:t>
        <a:bodyPr/>
        <a:lstStyle/>
        <a:p>
          <a:endParaRPr lang="en-US"/>
        </a:p>
      </dgm:t>
    </dgm:pt>
    <dgm:pt modelId="{DF2D976D-3387-45FF-8D39-E11356BDDB4D}" type="sibTrans" cxnId="{3086D02E-F32F-4983-8170-E18D1B119C99}">
      <dgm:prSet/>
      <dgm:spPr/>
      <dgm:t>
        <a:bodyPr/>
        <a:lstStyle/>
        <a:p>
          <a:endParaRPr lang="en-US"/>
        </a:p>
      </dgm:t>
    </dgm:pt>
    <dgm:pt modelId="{9563D4E8-7ECD-46A3-95CA-EAB9D680977A}">
      <dgm:prSet/>
      <dgm:spPr/>
      <dgm:t>
        <a:bodyPr/>
        <a:lstStyle/>
        <a:p>
          <a:pPr marL="171450" lvl="1" indent="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None/>
          </a:pPr>
          <a:r>
            <a:rPr lang="en-US" sz="1700" b="1" kern="1200" dirty="0"/>
            <a:t>b) MEDIUM SIZE PARKS (12 HECTARES)</a:t>
          </a:r>
          <a:endParaRPr lang="en-US" sz="1700" kern="1200" dirty="0"/>
        </a:p>
      </dgm:t>
    </dgm:pt>
    <dgm:pt modelId="{4BEB7437-BBA9-4CCE-8481-12310473CAE3}" type="parTrans" cxnId="{1DFCD856-FFA4-445A-A0E0-598928547A40}">
      <dgm:prSet/>
      <dgm:spPr/>
      <dgm:t>
        <a:bodyPr/>
        <a:lstStyle/>
        <a:p>
          <a:endParaRPr lang="en-US"/>
        </a:p>
      </dgm:t>
    </dgm:pt>
    <dgm:pt modelId="{539C3A21-5F24-405C-BDFD-3651677133F0}" type="sibTrans" cxnId="{1DFCD856-FFA4-445A-A0E0-598928547A40}">
      <dgm:prSet/>
      <dgm:spPr/>
      <dgm:t>
        <a:bodyPr/>
        <a:lstStyle/>
        <a:p>
          <a:endParaRPr lang="en-US"/>
        </a:p>
      </dgm:t>
    </dgm:pt>
    <dgm:pt modelId="{E9FD2DBE-BA42-4BEB-AFAA-4493FDF6E6C3}">
      <dgm:prSet/>
      <dgm:spPr/>
      <dgm:t>
        <a:bodyPr/>
        <a:lstStyle/>
        <a:p>
          <a:pPr marL="171450" lvl="1" indent="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700" kern="1200" dirty="0"/>
            <a:t>Serves to the entire population of a town</a:t>
          </a:r>
        </a:p>
      </dgm:t>
    </dgm:pt>
    <dgm:pt modelId="{76F057A3-AE1C-4F09-924F-13C92A87596B}" type="parTrans" cxnId="{E70F256C-C5D8-4788-86FF-C12D82215F5F}">
      <dgm:prSet/>
      <dgm:spPr/>
      <dgm:t>
        <a:bodyPr/>
        <a:lstStyle/>
        <a:p>
          <a:endParaRPr lang="en-US"/>
        </a:p>
      </dgm:t>
    </dgm:pt>
    <dgm:pt modelId="{EF836F03-F58A-46F3-9965-57E5B615DE3F}" type="sibTrans" cxnId="{E70F256C-C5D8-4788-86FF-C12D82215F5F}">
      <dgm:prSet/>
      <dgm:spPr/>
      <dgm:t>
        <a:bodyPr/>
        <a:lstStyle/>
        <a:p>
          <a:endParaRPr lang="en-US"/>
        </a:p>
      </dgm:t>
    </dgm:pt>
    <dgm:pt modelId="{00A26E16-B724-4782-8126-FF990130D65B}">
      <dgm:prSet/>
      <dgm:spPr/>
      <dgm:t>
        <a:bodyPr/>
        <a:lstStyle/>
        <a:p>
          <a:pPr marL="342900" lvl="2" indent="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700" kern="1200" dirty="0"/>
            <a:t>Provides both types of recreation, active and passive</a:t>
          </a:r>
        </a:p>
      </dgm:t>
    </dgm:pt>
    <dgm:pt modelId="{94164068-FF79-488F-B05F-78F5FF604BDB}" type="parTrans" cxnId="{931F7D17-D8A1-4DD2-BD3E-07AE45655F2A}">
      <dgm:prSet/>
      <dgm:spPr/>
    </dgm:pt>
    <dgm:pt modelId="{759EE72F-485E-4DEC-B58C-0AF3020D2208}" type="sibTrans" cxnId="{931F7D17-D8A1-4DD2-BD3E-07AE45655F2A}">
      <dgm:prSet/>
      <dgm:spPr/>
    </dgm:pt>
    <dgm:pt modelId="{98FE2533-AE56-405E-8218-6E6D6BDED743}">
      <dgm:prSet/>
      <dgm:spPr/>
      <dgm:t>
        <a:bodyPr/>
        <a:lstStyle/>
        <a:p>
          <a:pPr marL="171450" lvl="1" indent="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None/>
          </a:pPr>
          <a:r>
            <a:rPr lang="en-US" sz="1700" b="1" kern="1200" dirty="0"/>
            <a:t> c) LARGE SIZE PARKS (12 HECTARES)</a:t>
          </a:r>
          <a:endParaRPr lang="en-US" sz="1700" kern="1200" dirty="0"/>
        </a:p>
      </dgm:t>
    </dgm:pt>
    <dgm:pt modelId="{50AFDBB1-B0A2-413C-A5FE-2F47B9E4D14F}" type="parTrans" cxnId="{56523E45-35B3-4747-A833-F2D3B0D76C10}">
      <dgm:prSet/>
      <dgm:spPr/>
    </dgm:pt>
    <dgm:pt modelId="{1225B07E-735F-44AF-9E4B-68E096A1AD79}" type="sibTrans" cxnId="{56523E45-35B3-4747-A833-F2D3B0D76C10}">
      <dgm:prSet/>
      <dgm:spPr/>
    </dgm:pt>
    <dgm:pt modelId="{DF599F71-FD38-48E6-9DAD-C9150AF586F5}">
      <dgm:prSet custT="1"/>
      <dgm:spPr/>
      <dgm:t>
        <a:bodyPr/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None/>
          </a:pPr>
          <a:r>
            <a:rPr lang="en-US" sz="18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Franklin Gothic Book" panose="020B0503020102020204"/>
              <a:ea typeface="+mn-ea"/>
              <a:cs typeface="+mn-cs"/>
            </a:rPr>
            <a:t>    d) NATIONAL PARKS </a:t>
          </a:r>
        </a:p>
      </dgm:t>
    </dgm:pt>
    <dgm:pt modelId="{C68BEC55-96A0-4BDA-B7D6-DDB74BDB3C46}" type="parTrans" cxnId="{BC5C2CB6-4EF0-4CDB-8582-CF5DF74E914A}">
      <dgm:prSet/>
      <dgm:spPr/>
    </dgm:pt>
    <dgm:pt modelId="{48B5D2DF-37C8-4587-9B57-5A872458E0A5}" type="sibTrans" cxnId="{BC5C2CB6-4EF0-4CDB-8582-CF5DF74E914A}">
      <dgm:prSet/>
      <dgm:spPr/>
    </dgm:pt>
    <dgm:pt modelId="{384E1DD7-330A-4597-9F25-BFA42AB2DBA9}">
      <dgm:prSet custT="1"/>
      <dgm:spPr/>
      <dgm:t>
        <a:bodyPr/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None/>
          </a:pPr>
          <a:r>
            <a:rPr lang="en-US" sz="18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Franklin Gothic Book" panose="020B0503020102020204"/>
              <a:ea typeface="+mn-ea"/>
              <a:cs typeface="+mn-cs"/>
            </a:rPr>
            <a:t>    e) RESERVATIONS </a:t>
          </a:r>
        </a:p>
      </dgm:t>
    </dgm:pt>
    <dgm:pt modelId="{E0A7E2EA-2641-4FCB-9600-B224849B4542}" type="parTrans" cxnId="{598EB43C-A644-4105-B798-37D6BF1EC1A2}">
      <dgm:prSet/>
      <dgm:spPr/>
    </dgm:pt>
    <dgm:pt modelId="{EA5569FC-480B-4849-B37B-C2A66EDF2A27}" type="sibTrans" cxnId="{598EB43C-A644-4105-B798-37D6BF1EC1A2}">
      <dgm:prSet/>
      <dgm:spPr/>
    </dgm:pt>
    <dgm:pt modelId="{BCF51B1C-AF67-4B94-942A-4E4E6D1333CB}" type="pres">
      <dgm:prSet presAssocID="{8EA4D194-F8DC-422E-997B-A4F1F7134F16}" presName="Name0" presStyleCnt="0">
        <dgm:presLayoutVars>
          <dgm:dir/>
          <dgm:animLvl val="lvl"/>
          <dgm:resizeHandles val="exact"/>
        </dgm:presLayoutVars>
      </dgm:prSet>
      <dgm:spPr/>
    </dgm:pt>
    <dgm:pt modelId="{77ECBF57-B499-4104-B06A-8CA8BF01187B}" type="pres">
      <dgm:prSet presAssocID="{E3BF884B-8707-48B0-ABEC-D7BC47CE2F19}" presName="composite" presStyleCnt="0"/>
      <dgm:spPr/>
    </dgm:pt>
    <dgm:pt modelId="{701533A5-602A-46E4-A3B7-03198ED08240}" type="pres">
      <dgm:prSet presAssocID="{E3BF884B-8707-48B0-ABEC-D7BC47CE2F19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E6011B06-5477-47EE-B7A4-FF069C7F84A7}" type="pres">
      <dgm:prSet presAssocID="{E3BF884B-8707-48B0-ABEC-D7BC47CE2F19}" presName="desTx" presStyleLbl="alignAccFollowNode1" presStyleIdx="0" presStyleCnt="3">
        <dgm:presLayoutVars>
          <dgm:bulletEnabled val="1"/>
        </dgm:presLayoutVars>
      </dgm:prSet>
      <dgm:spPr/>
    </dgm:pt>
    <dgm:pt modelId="{410739C8-E197-4A9C-8C5D-AF87DC0021A6}" type="pres">
      <dgm:prSet presAssocID="{75CD4118-2915-4075-ACE3-298008E1EEE6}" presName="space" presStyleCnt="0"/>
      <dgm:spPr/>
    </dgm:pt>
    <dgm:pt modelId="{FC721C63-C84B-4852-BD7F-9AA589DDA319}" type="pres">
      <dgm:prSet presAssocID="{1D839028-B616-436F-B814-CC282DC8A98F}" presName="composite" presStyleCnt="0"/>
      <dgm:spPr/>
    </dgm:pt>
    <dgm:pt modelId="{03556501-0D2E-4B23-8BBB-422E7662AE83}" type="pres">
      <dgm:prSet presAssocID="{1D839028-B616-436F-B814-CC282DC8A98F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54C576C1-95CF-4783-94A7-0CE8CFF52E52}" type="pres">
      <dgm:prSet presAssocID="{1D839028-B616-436F-B814-CC282DC8A98F}" presName="desTx" presStyleLbl="alignAccFollowNode1" presStyleIdx="1" presStyleCnt="3">
        <dgm:presLayoutVars>
          <dgm:bulletEnabled val="1"/>
        </dgm:presLayoutVars>
      </dgm:prSet>
      <dgm:spPr/>
    </dgm:pt>
    <dgm:pt modelId="{7EFA5123-1452-4900-8A56-882FC632AC35}" type="pres">
      <dgm:prSet presAssocID="{FC4A7A25-2653-4EDB-A0FB-E24B2F790058}" presName="space" presStyleCnt="0"/>
      <dgm:spPr/>
    </dgm:pt>
    <dgm:pt modelId="{5EDBE7C8-3192-4B13-9C40-2D420976EABF}" type="pres">
      <dgm:prSet presAssocID="{A3EB5F4E-BE65-4394-A440-A452CE36BE2D}" presName="composite" presStyleCnt="0"/>
      <dgm:spPr/>
    </dgm:pt>
    <dgm:pt modelId="{4856DA18-B0DB-4A3F-81B9-026AF79AE8DA}" type="pres">
      <dgm:prSet presAssocID="{A3EB5F4E-BE65-4394-A440-A452CE36BE2D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17051920-7116-4794-A84B-CE1E537CBF93}" type="pres">
      <dgm:prSet presAssocID="{A3EB5F4E-BE65-4394-A440-A452CE36BE2D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6414E60C-3A06-4151-B027-ADAC81B4588F}" type="presOf" srcId="{3DDCE18D-F154-4E07-BCBD-2FD9AB551098}" destId="{17051920-7116-4794-A84B-CE1E537CBF93}" srcOrd="0" destOrd="0" presId="urn:microsoft.com/office/officeart/2005/8/layout/hList1"/>
    <dgm:cxn modelId="{707D600D-15FB-43A7-8174-D46ED6B2E865}" type="presOf" srcId="{9738F966-EE22-450B-B62E-0AB06747D4EB}" destId="{E6011B06-5477-47EE-B7A4-FF069C7F84A7}" srcOrd="0" destOrd="0" presId="urn:microsoft.com/office/officeart/2005/8/layout/hList1"/>
    <dgm:cxn modelId="{14758E0E-C7CF-42B0-8714-CAEA5BBDF3A3}" type="presOf" srcId="{84008F86-F10B-442B-A238-FE14AF44EF13}" destId="{54C576C1-95CF-4783-94A7-0CE8CFF52E52}" srcOrd="0" destOrd="2" presId="urn:microsoft.com/office/officeart/2005/8/layout/hList1"/>
    <dgm:cxn modelId="{931F7D17-D8A1-4DD2-BD3E-07AE45655F2A}" srcId="{9563D4E8-7ECD-46A3-95CA-EAB9D680977A}" destId="{00A26E16-B724-4782-8126-FF990130D65B}" srcOrd="1" destOrd="0" parTransId="{94164068-FF79-488F-B05F-78F5FF604BDB}" sibTransId="{759EE72F-485E-4DEC-B58C-0AF3020D2208}"/>
    <dgm:cxn modelId="{A23FA817-261C-4C89-9D6C-9850758E2ABA}" type="presOf" srcId="{DB007133-0669-4E4A-975E-573EDC6C64AA}" destId="{17051920-7116-4794-A84B-CE1E537CBF93}" srcOrd="0" destOrd="1" presId="urn:microsoft.com/office/officeart/2005/8/layout/hList1"/>
    <dgm:cxn modelId="{82AD0B1B-CF5A-4DEE-A2EA-6C9005AF0724}" srcId="{1D839028-B616-436F-B814-CC282DC8A98F}" destId="{2D6235AD-F4F5-4947-B2E7-F0A5D83199CE}" srcOrd="1" destOrd="0" parTransId="{1BD82079-4D81-4312-971C-1A6DF8E913F7}" sibTransId="{977DE841-FF87-4448-B085-2F4A2B5072F7}"/>
    <dgm:cxn modelId="{9CF3A71F-B4F9-4431-89B4-3B80EF010F8A}" srcId="{8EA4D194-F8DC-422E-997B-A4F1F7134F16}" destId="{1D839028-B616-436F-B814-CC282DC8A98F}" srcOrd="1" destOrd="0" parTransId="{7C2D2D08-27DD-42B1-84D8-E4A5082A8475}" sibTransId="{FC4A7A25-2653-4EDB-A0FB-E24B2F790058}"/>
    <dgm:cxn modelId="{30B0D521-BAE4-4BBF-A2FB-3B5D900C892E}" srcId="{8EA4D194-F8DC-422E-997B-A4F1F7134F16}" destId="{E3BF884B-8707-48B0-ABEC-D7BC47CE2F19}" srcOrd="0" destOrd="0" parTransId="{40C7679B-A42A-48E5-A0ED-EAED12380E54}" sibTransId="{75CD4118-2915-4075-ACE3-298008E1EEE6}"/>
    <dgm:cxn modelId="{A94F0826-24A6-422B-B504-6D5DE1FB6CBF}" srcId="{E3BF884B-8707-48B0-ABEC-D7BC47CE2F19}" destId="{9738F966-EE22-450B-B62E-0AB06747D4EB}" srcOrd="0" destOrd="0" parTransId="{EB636E2C-B02D-4F31-8E59-4BF33ACBC4A5}" sibTransId="{0C44FE0D-FD24-461C-9247-867B3E9971E0}"/>
    <dgm:cxn modelId="{A7D15627-B883-43C3-8F39-A5370297568A}" type="presOf" srcId="{98FE2533-AE56-405E-8218-6E6D6BDED743}" destId="{17051920-7116-4794-A84B-CE1E537CBF93}" srcOrd="0" destOrd="5" presId="urn:microsoft.com/office/officeart/2005/8/layout/hList1"/>
    <dgm:cxn modelId="{023A8D27-A02A-433A-A625-1846F7AE04A8}" srcId="{A3EB5F4E-BE65-4394-A440-A452CE36BE2D}" destId="{3DDCE18D-F154-4E07-BCBD-2FD9AB551098}" srcOrd="0" destOrd="0" parTransId="{ED54880E-3680-4C0B-AD32-04ED311F7B8B}" sibTransId="{3B31E3E4-C36E-4B3C-BA06-0EF030EB3DE2}"/>
    <dgm:cxn modelId="{1E7EBC29-2279-4716-BBED-BF26A988A660}" type="presOf" srcId="{7E4B8542-6E60-4CB0-8086-5DB06064B907}" destId="{54C576C1-95CF-4783-94A7-0CE8CFF52E52}" srcOrd="0" destOrd="1" presId="urn:microsoft.com/office/officeart/2005/8/layout/hList1"/>
    <dgm:cxn modelId="{5919DC29-FC5E-4F2D-AFD3-7DA68863B56A}" type="presOf" srcId="{E9FD2DBE-BA42-4BEB-AFAA-4493FDF6E6C3}" destId="{17051920-7116-4794-A84B-CE1E537CBF93}" srcOrd="0" destOrd="6" presId="urn:microsoft.com/office/officeart/2005/8/layout/hList1"/>
    <dgm:cxn modelId="{3086D02E-F32F-4983-8170-E18D1B119C99}" srcId="{A3EB5F4E-BE65-4394-A440-A452CE36BE2D}" destId="{73632F7C-DCE6-4D38-8A0F-269AF8C7B1C1}" srcOrd="6" destOrd="0" parTransId="{54329BF1-772D-4C66-A4F1-CBFC8BFF9A6E}" sibTransId="{DF2D976D-3387-45FF-8D39-E11356BDDB4D}"/>
    <dgm:cxn modelId="{0AC26433-C5A9-4D26-A1DD-94960D9B6B18}" type="presOf" srcId="{2D6235AD-F4F5-4947-B2E7-F0A5D83199CE}" destId="{54C576C1-95CF-4783-94A7-0CE8CFF52E52}" srcOrd="0" destOrd="3" presId="urn:microsoft.com/office/officeart/2005/8/layout/hList1"/>
    <dgm:cxn modelId="{598EB43C-A644-4105-B798-37D6BF1EC1A2}" srcId="{A3EB5F4E-BE65-4394-A440-A452CE36BE2D}" destId="{384E1DD7-330A-4597-9F25-BFA42AB2DBA9}" srcOrd="5" destOrd="0" parTransId="{E0A7E2EA-2641-4FCB-9600-B224849B4542}" sibTransId="{EA5569FC-480B-4849-B37B-C2A66EDF2A27}"/>
    <dgm:cxn modelId="{2F63645C-5335-456A-9A96-AB5BD1AC2CF0}" srcId="{D40BC399-96BD-449A-8F3F-9386EA3F0D84}" destId="{014A28E9-E0C3-4A98-8E12-0125A92109BB}" srcOrd="0" destOrd="0" parTransId="{86E70396-4A9D-4B65-801B-2B04934BAF9E}" sibTransId="{CF7AA6EA-D947-419E-80FC-418E2227C3A1}"/>
    <dgm:cxn modelId="{448CB35D-F752-40CE-902D-9CF0254C6B1A}" srcId="{B4362666-573A-450A-9D8F-2449A8D47435}" destId="{84008F86-F10B-442B-A238-FE14AF44EF13}" srcOrd="1" destOrd="0" parTransId="{7D54A610-0B56-49F8-AE0B-E414291F5AD2}" sibTransId="{33EA93E9-7C45-4780-8E4D-2FF065CF46F9}"/>
    <dgm:cxn modelId="{123DFE63-789A-4ABF-A152-1A5D0BF14EC4}" type="presOf" srcId="{A3EB5F4E-BE65-4394-A440-A452CE36BE2D}" destId="{4856DA18-B0DB-4A3F-81B9-026AF79AE8DA}" srcOrd="0" destOrd="0" presId="urn:microsoft.com/office/officeart/2005/8/layout/hList1"/>
    <dgm:cxn modelId="{3A649A44-0548-423D-A998-6EC2F78C3EBC}" srcId="{1D839028-B616-436F-B814-CC282DC8A98F}" destId="{B4362666-573A-450A-9D8F-2449A8D47435}" srcOrd="0" destOrd="0" parTransId="{49ACE943-1B47-4BC0-8F70-184508B59E01}" sibTransId="{FB337FDB-B2D8-449A-A845-9948794364B0}"/>
    <dgm:cxn modelId="{56523E45-35B3-4747-A833-F2D3B0D76C10}" srcId="{A3EB5F4E-BE65-4394-A440-A452CE36BE2D}" destId="{98FE2533-AE56-405E-8218-6E6D6BDED743}" srcOrd="2" destOrd="0" parTransId="{50AFDBB1-B0A2-413C-A5FE-2F47B9E4D14F}" sibTransId="{1225B07E-735F-44AF-9E4B-68E096A1AD79}"/>
    <dgm:cxn modelId="{9C769865-F000-4D98-B2D3-79245FB917F1}" type="presOf" srcId="{DF599F71-FD38-48E6-9DAD-C9150AF586F5}" destId="{17051920-7116-4794-A84B-CE1E537CBF93}" srcOrd="0" destOrd="7" presId="urn:microsoft.com/office/officeart/2005/8/layout/hList1"/>
    <dgm:cxn modelId="{E70F256C-C5D8-4788-86FF-C12D82215F5F}" srcId="{A3EB5F4E-BE65-4394-A440-A452CE36BE2D}" destId="{E9FD2DBE-BA42-4BEB-AFAA-4493FDF6E6C3}" srcOrd="3" destOrd="0" parTransId="{76F057A3-AE1C-4F09-924F-13C92A87596B}" sibTransId="{EF836F03-F58A-46F3-9965-57E5B615DE3F}"/>
    <dgm:cxn modelId="{3307DA51-30EC-4188-BC11-EDA209DAF148}" type="presOf" srcId="{B4362666-573A-450A-9D8F-2449A8D47435}" destId="{54C576C1-95CF-4783-94A7-0CE8CFF52E52}" srcOrd="0" destOrd="0" presId="urn:microsoft.com/office/officeart/2005/8/layout/hList1"/>
    <dgm:cxn modelId="{4C406174-1583-4D28-A486-2295A7311422}" srcId="{B4362666-573A-450A-9D8F-2449A8D47435}" destId="{7E4B8542-6E60-4CB0-8086-5DB06064B907}" srcOrd="0" destOrd="0" parTransId="{29F3B65B-4A5C-40D1-82E3-2B479A5F773C}" sibTransId="{FC3AA081-03FF-470C-A3BA-8F1B0C35547B}"/>
    <dgm:cxn modelId="{33F4B956-9DB4-4C70-AC92-200378E80CA2}" type="presOf" srcId="{D40BC399-96BD-449A-8F3F-9386EA3F0D84}" destId="{E6011B06-5477-47EE-B7A4-FF069C7F84A7}" srcOrd="0" destOrd="3" presId="urn:microsoft.com/office/officeart/2005/8/layout/hList1"/>
    <dgm:cxn modelId="{DEA2C676-57E2-404D-9BBF-58533716B5DA}" type="presOf" srcId="{60C75B8D-DA4F-46E9-B806-B9F196DD8276}" destId="{17051920-7116-4794-A84B-CE1E537CBF93}" srcOrd="0" destOrd="3" presId="urn:microsoft.com/office/officeart/2005/8/layout/hList1"/>
    <dgm:cxn modelId="{1DFCD856-FFA4-445A-A0E0-598928547A40}" srcId="{A3EB5F4E-BE65-4394-A440-A452CE36BE2D}" destId="{9563D4E8-7ECD-46A3-95CA-EAB9D680977A}" srcOrd="1" destOrd="0" parTransId="{4BEB7437-BBA9-4CCE-8481-12310473CAE3}" sibTransId="{539C3A21-5F24-405C-BDFD-3651677133F0}"/>
    <dgm:cxn modelId="{5CD06D59-7219-41E2-9673-F27A05922613}" srcId="{9563D4E8-7ECD-46A3-95CA-EAB9D680977A}" destId="{60C75B8D-DA4F-46E9-B806-B9F196DD8276}" srcOrd="0" destOrd="0" parTransId="{97796DD4-A0C3-4AA4-A04C-B05B0FA8AE49}" sibTransId="{A3776B53-4DEC-490E-88B1-5FFDCE03F5D4}"/>
    <dgm:cxn modelId="{72A3327B-08F7-4E43-BD33-849150F696BC}" type="presOf" srcId="{8EA4D194-F8DC-422E-997B-A4F1F7134F16}" destId="{BCF51B1C-AF67-4B94-942A-4E4E6D1333CB}" srcOrd="0" destOrd="0" presId="urn:microsoft.com/office/officeart/2005/8/layout/hList1"/>
    <dgm:cxn modelId="{BE1B507F-96FF-4293-8C94-257872126C2F}" type="presOf" srcId="{00A26E16-B724-4782-8126-FF990130D65B}" destId="{17051920-7116-4794-A84B-CE1E537CBF93}" srcOrd="0" destOrd="4" presId="urn:microsoft.com/office/officeart/2005/8/layout/hList1"/>
    <dgm:cxn modelId="{BDF45880-9466-4BF4-8F18-E2AAEC009838}" type="presOf" srcId="{A942F297-ABC7-40EF-A273-7A24EC23F611}" destId="{54C576C1-95CF-4783-94A7-0CE8CFF52E52}" srcOrd="0" destOrd="4" presId="urn:microsoft.com/office/officeart/2005/8/layout/hList1"/>
    <dgm:cxn modelId="{13EE4D86-EA83-4DEF-9659-ADD3AC38250A}" srcId="{3DDCE18D-F154-4E07-BCBD-2FD9AB551098}" destId="{DB007133-0669-4E4A-975E-573EDC6C64AA}" srcOrd="0" destOrd="0" parTransId="{3C8BA84B-7D73-434F-BE62-4940831EA54F}" sibTransId="{219BF258-5023-4372-965E-119558FB4252}"/>
    <dgm:cxn modelId="{B003008C-01A8-4119-91BB-9861AAF24E2C}" type="presOf" srcId="{C8F9BDF4-D43F-4254-AC7F-E0CBE0A57706}" destId="{54C576C1-95CF-4783-94A7-0CE8CFF52E52}" srcOrd="0" destOrd="5" presId="urn:microsoft.com/office/officeart/2005/8/layout/hList1"/>
    <dgm:cxn modelId="{A65D1E8E-B722-4457-BB62-B4487504DDA2}" type="presOf" srcId="{E3BF884B-8707-48B0-ABEC-D7BC47CE2F19}" destId="{701533A5-602A-46E4-A3B7-03198ED08240}" srcOrd="0" destOrd="0" presId="urn:microsoft.com/office/officeart/2005/8/layout/hList1"/>
    <dgm:cxn modelId="{0E013E96-9198-4BF7-9CB6-4CB53822CE39}" srcId="{2D6235AD-F4F5-4947-B2E7-F0A5D83199CE}" destId="{58423216-39A9-456F-93C8-706F704A3A78}" srcOrd="2" destOrd="0" parTransId="{7BB134B4-9838-4C83-8E4B-B795C3C0E958}" sibTransId="{C1830642-DD89-46AC-A198-267F0497A5C7}"/>
    <dgm:cxn modelId="{6C1BFF9D-A613-4F8A-B14A-A562855DB73A}" type="presOf" srcId="{73632F7C-DCE6-4D38-8A0F-269AF8C7B1C1}" destId="{17051920-7116-4794-A84B-CE1E537CBF93}" srcOrd="0" destOrd="9" presId="urn:microsoft.com/office/officeart/2005/8/layout/hList1"/>
    <dgm:cxn modelId="{0816C1A5-35EA-4FCF-A227-E5314BE3E106}" type="presOf" srcId="{58423216-39A9-456F-93C8-706F704A3A78}" destId="{54C576C1-95CF-4783-94A7-0CE8CFF52E52}" srcOrd="0" destOrd="6" presId="urn:microsoft.com/office/officeart/2005/8/layout/hList1"/>
    <dgm:cxn modelId="{06992EA6-CDA3-4921-8003-B0A1F9007445}" srcId="{2D6235AD-F4F5-4947-B2E7-F0A5D83199CE}" destId="{A942F297-ABC7-40EF-A273-7A24EC23F611}" srcOrd="0" destOrd="0" parTransId="{C72D85A9-1725-42E9-AF70-604481551227}" sibTransId="{814027D5-08B0-4FB0-966F-50944274B520}"/>
    <dgm:cxn modelId="{98CFC3AA-94DF-4D63-8B1B-63E2157E0766}" srcId="{9738F966-EE22-450B-B62E-0AB06747D4EB}" destId="{46E6D4A0-93A4-4FD3-9295-4C6F4C5B8CEE}" srcOrd="0" destOrd="0" parTransId="{19E032B4-A83A-44D9-808D-8B8278EBFF29}" sibTransId="{7BD53A57-41B7-4561-AB83-25D245BC8E4D}"/>
    <dgm:cxn modelId="{53A443AF-8309-49F6-8F79-5091720E1EC5}" type="presOf" srcId="{014A28E9-E0C3-4A98-8E12-0125A92109BB}" destId="{E6011B06-5477-47EE-B7A4-FF069C7F84A7}" srcOrd="0" destOrd="4" presId="urn:microsoft.com/office/officeart/2005/8/layout/hList1"/>
    <dgm:cxn modelId="{BC5C2CB6-4EF0-4CDB-8582-CF5DF74E914A}" srcId="{A3EB5F4E-BE65-4394-A440-A452CE36BE2D}" destId="{DF599F71-FD38-48E6-9DAD-C9150AF586F5}" srcOrd="4" destOrd="0" parTransId="{C68BEC55-96A0-4BDA-B7D6-DDB74BDB3C46}" sibTransId="{48B5D2DF-37C8-4587-9B57-5A872458E0A5}"/>
    <dgm:cxn modelId="{889C3FBE-9220-41EB-9CC2-AF5282C0E3A0}" type="presOf" srcId="{1D839028-B616-436F-B814-CC282DC8A98F}" destId="{03556501-0D2E-4B23-8BBB-422E7662AE83}" srcOrd="0" destOrd="0" presId="urn:microsoft.com/office/officeart/2005/8/layout/hList1"/>
    <dgm:cxn modelId="{7B8E87C0-D8CE-4D8D-BB5F-FE9B2F938F2C}" type="presOf" srcId="{D59D4D70-E31F-434C-983E-D5C90BFA9160}" destId="{E6011B06-5477-47EE-B7A4-FF069C7F84A7}" srcOrd="0" destOrd="2" presId="urn:microsoft.com/office/officeart/2005/8/layout/hList1"/>
    <dgm:cxn modelId="{0937EFC8-8ED7-48B8-A27B-5D4FE5045539}" srcId="{D40BC399-96BD-449A-8F3F-9386EA3F0D84}" destId="{4BED56E6-BB63-48DD-A8C5-9C319C8151EC}" srcOrd="1" destOrd="0" parTransId="{C34F40DF-E8EE-4F1B-93D5-4A6ECE0E8F31}" sibTransId="{ADDE49A4-A937-45E8-97B8-287162793A8B}"/>
    <dgm:cxn modelId="{577BFECB-2810-4BE5-836B-FFBBD42D1823}" type="presOf" srcId="{384E1DD7-330A-4597-9F25-BFA42AB2DBA9}" destId="{17051920-7116-4794-A84B-CE1E537CBF93}" srcOrd="0" destOrd="8" presId="urn:microsoft.com/office/officeart/2005/8/layout/hList1"/>
    <dgm:cxn modelId="{D56496CF-70FE-4092-842B-DF80320A77E1}" type="presOf" srcId="{46E6D4A0-93A4-4FD3-9295-4C6F4C5B8CEE}" destId="{E6011B06-5477-47EE-B7A4-FF069C7F84A7}" srcOrd="0" destOrd="1" presId="urn:microsoft.com/office/officeart/2005/8/layout/hList1"/>
    <dgm:cxn modelId="{E896A7DA-B3B9-4402-97CA-4004B5E3FBFA}" srcId="{2D6235AD-F4F5-4947-B2E7-F0A5D83199CE}" destId="{C8F9BDF4-D43F-4254-AC7F-E0CBE0A57706}" srcOrd="1" destOrd="0" parTransId="{CDF45F91-8470-4538-B2F4-DB410862242E}" sibTransId="{3CE4E86C-3152-40E3-88A7-67F445D8EC63}"/>
    <dgm:cxn modelId="{102655DF-4861-4619-816A-275CF1B8DD28}" srcId="{8EA4D194-F8DC-422E-997B-A4F1F7134F16}" destId="{A3EB5F4E-BE65-4394-A440-A452CE36BE2D}" srcOrd="2" destOrd="0" parTransId="{A9EBC9F1-FABC-4DB6-B2A9-D895A84EA3B1}" sibTransId="{793EBF4E-D254-412D-B759-EB85B3484571}"/>
    <dgm:cxn modelId="{EF5E24E6-5823-4D35-9EA0-7714D904FFBE}" type="presOf" srcId="{4BED56E6-BB63-48DD-A8C5-9C319C8151EC}" destId="{E6011B06-5477-47EE-B7A4-FF069C7F84A7}" srcOrd="0" destOrd="5" presId="urn:microsoft.com/office/officeart/2005/8/layout/hList1"/>
    <dgm:cxn modelId="{1B6C26E9-0EC2-4F13-A0BD-EC30584A5460}" srcId="{9738F966-EE22-450B-B62E-0AB06747D4EB}" destId="{D59D4D70-E31F-434C-983E-D5C90BFA9160}" srcOrd="1" destOrd="0" parTransId="{C2C4720F-F3B2-4F12-BC9B-2795D4D647F4}" sibTransId="{3D0B2613-E3CF-460C-B01D-138D58E114F5}"/>
    <dgm:cxn modelId="{113F57FB-23DE-4779-90AC-E3805C8BFA80}" type="presOf" srcId="{9563D4E8-7ECD-46A3-95CA-EAB9D680977A}" destId="{17051920-7116-4794-A84B-CE1E537CBF93}" srcOrd="0" destOrd="2" presId="urn:microsoft.com/office/officeart/2005/8/layout/hList1"/>
    <dgm:cxn modelId="{BAFD8AFE-2247-4A77-89D8-A65DF45F6969}" srcId="{E3BF884B-8707-48B0-ABEC-D7BC47CE2F19}" destId="{D40BC399-96BD-449A-8F3F-9386EA3F0D84}" srcOrd="1" destOrd="0" parTransId="{E5FE24B7-0C1E-49C4-8240-99B5961DF3FD}" sibTransId="{AED94BAB-7FA2-4935-839C-5F03EF64C0B5}"/>
    <dgm:cxn modelId="{9000D4B8-5AF0-4151-80B4-3DAAC22DEEEB}" type="presParOf" srcId="{BCF51B1C-AF67-4B94-942A-4E4E6D1333CB}" destId="{77ECBF57-B499-4104-B06A-8CA8BF01187B}" srcOrd="0" destOrd="0" presId="urn:microsoft.com/office/officeart/2005/8/layout/hList1"/>
    <dgm:cxn modelId="{99E8DCB0-7BE4-484C-8AA7-17C068498009}" type="presParOf" srcId="{77ECBF57-B499-4104-B06A-8CA8BF01187B}" destId="{701533A5-602A-46E4-A3B7-03198ED08240}" srcOrd="0" destOrd="0" presId="urn:microsoft.com/office/officeart/2005/8/layout/hList1"/>
    <dgm:cxn modelId="{64750FC5-2AE4-4BE1-B4D3-4681C3DF4282}" type="presParOf" srcId="{77ECBF57-B499-4104-B06A-8CA8BF01187B}" destId="{E6011B06-5477-47EE-B7A4-FF069C7F84A7}" srcOrd="1" destOrd="0" presId="urn:microsoft.com/office/officeart/2005/8/layout/hList1"/>
    <dgm:cxn modelId="{16E7FDDD-E32D-4AF2-874F-D6F3A433059B}" type="presParOf" srcId="{BCF51B1C-AF67-4B94-942A-4E4E6D1333CB}" destId="{410739C8-E197-4A9C-8C5D-AF87DC0021A6}" srcOrd="1" destOrd="0" presId="urn:microsoft.com/office/officeart/2005/8/layout/hList1"/>
    <dgm:cxn modelId="{3AE7625F-C4D6-42E0-A0C7-A77DD0D38732}" type="presParOf" srcId="{BCF51B1C-AF67-4B94-942A-4E4E6D1333CB}" destId="{FC721C63-C84B-4852-BD7F-9AA589DDA319}" srcOrd="2" destOrd="0" presId="urn:microsoft.com/office/officeart/2005/8/layout/hList1"/>
    <dgm:cxn modelId="{8E67EEA0-CF00-4052-AA08-D49CADEAB1CF}" type="presParOf" srcId="{FC721C63-C84B-4852-BD7F-9AA589DDA319}" destId="{03556501-0D2E-4B23-8BBB-422E7662AE83}" srcOrd="0" destOrd="0" presId="urn:microsoft.com/office/officeart/2005/8/layout/hList1"/>
    <dgm:cxn modelId="{C791833A-D4B6-440E-9706-DAA42E0A3F01}" type="presParOf" srcId="{FC721C63-C84B-4852-BD7F-9AA589DDA319}" destId="{54C576C1-95CF-4783-94A7-0CE8CFF52E52}" srcOrd="1" destOrd="0" presId="urn:microsoft.com/office/officeart/2005/8/layout/hList1"/>
    <dgm:cxn modelId="{3D47E9EB-F21D-4F67-8A70-A5F0B084CA1E}" type="presParOf" srcId="{BCF51B1C-AF67-4B94-942A-4E4E6D1333CB}" destId="{7EFA5123-1452-4900-8A56-882FC632AC35}" srcOrd="3" destOrd="0" presId="urn:microsoft.com/office/officeart/2005/8/layout/hList1"/>
    <dgm:cxn modelId="{2E638A4F-EABA-4E38-BF2F-D9E75827108E}" type="presParOf" srcId="{BCF51B1C-AF67-4B94-942A-4E4E6D1333CB}" destId="{5EDBE7C8-3192-4B13-9C40-2D420976EABF}" srcOrd="4" destOrd="0" presId="urn:microsoft.com/office/officeart/2005/8/layout/hList1"/>
    <dgm:cxn modelId="{02F291BE-440D-4246-B50B-69CDE322141B}" type="presParOf" srcId="{5EDBE7C8-3192-4B13-9C40-2D420976EABF}" destId="{4856DA18-B0DB-4A3F-81B9-026AF79AE8DA}" srcOrd="0" destOrd="0" presId="urn:microsoft.com/office/officeart/2005/8/layout/hList1"/>
    <dgm:cxn modelId="{6BD86820-5D2B-45B2-95B9-6E6F779258FC}" type="presParOf" srcId="{5EDBE7C8-3192-4B13-9C40-2D420976EABF}" destId="{17051920-7116-4794-A84B-CE1E537CBF9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8FFB3A3-31E6-4C20-8E37-81B65D72559D}" type="doc">
      <dgm:prSet loTypeId="urn:microsoft.com/office/officeart/2011/layout/Tab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C34BC12-E723-4E53-ACC6-6CB00C65E3EE}">
      <dgm:prSet phldrT="[Text]"/>
      <dgm:spPr/>
      <dgm:t>
        <a:bodyPr/>
        <a:lstStyle/>
        <a:p>
          <a:r>
            <a:rPr lang="en-US" dirty="0"/>
            <a:t>Social </a:t>
          </a:r>
        </a:p>
      </dgm:t>
    </dgm:pt>
    <dgm:pt modelId="{675DB1D5-7AB5-4C2A-8CCA-18B69AB5F6DC}" type="parTrans" cxnId="{0BB2708B-2F84-437E-B8B4-C0EA4D0ED51F}">
      <dgm:prSet/>
      <dgm:spPr/>
      <dgm:t>
        <a:bodyPr/>
        <a:lstStyle/>
        <a:p>
          <a:endParaRPr lang="en-US"/>
        </a:p>
      </dgm:t>
    </dgm:pt>
    <dgm:pt modelId="{37BDA08A-1B0D-47BF-B295-D0C7C4C3A8B4}" type="sibTrans" cxnId="{0BB2708B-2F84-437E-B8B4-C0EA4D0ED51F}">
      <dgm:prSet/>
      <dgm:spPr/>
      <dgm:t>
        <a:bodyPr/>
        <a:lstStyle/>
        <a:p>
          <a:endParaRPr lang="en-US"/>
        </a:p>
      </dgm:t>
    </dgm:pt>
    <dgm:pt modelId="{13B448CB-DB2D-4927-9ACB-8ECE190BADF1}">
      <dgm:prSet phldrT="[Text]"/>
      <dgm:spPr/>
      <dgm:t>
        <a:bodyPr/>
        <a:lstStyle/>
        <a:p>
          <a:endParaRPr lang="en-US" dirty="0"/>
        </a:p>
      </dgm:t>
    </dgm:pt>
    <dgm:pt modelId="{7E053285-F464-441E-95D7-76DF94903B53}" type="parTrans" cxnId="{769A69DD-EAE1-4E38-B2E8-12ECF4F14387}">
      <dgm:prSet/>
      <dgm:spPr/>
      <dgm:t>
        <a:bodyPr/>
        <a:lstStyle/>
        <a:p>
          <a:endParaRPr lang="en-US"/>
        </a:p>
      </dgm:t>
    </dgm:pt>
    <dgm:pt modelId="{F07FF2F3-D73B-4FE1-BD54-27F7F8A53DBE}" type="sibTrans" cxnId="{769A69DD-EAE1-4E38-B2E8-12ECF4F14387}">
      <dgm:prSet/>
      <dgm:spPr/>
      <dgm:t>
        <a:bodyPr/>
        <a:lstStyle/>
        <a:p>
          <a:endParaRPr lang="en-US"/>
        </a:p>
      </dgm:t>
    </dgm:pt>
    <dgm:pt modelId="{DE00525A-7201-49F4-B513-EDA5CCDA57D7}">
      <dgm:prSet phldrT="[Text]"/>
      <dgm:spPr/>
      <dgm:t>
        <a:bodyPr/>
        <a:lstStyle/>
        <a:p>
          <a:r>
            <a:rPr lang="en-US" dirty="0"/>
            <a:t>mental peace, comfort, social contacts, physical health of public</a:t>
          </a:r>
        </a:p>
      </dgm:t>
    </dgm:pt>
    <dgm:pt modelId="{ED4D2BAC-FDB4-4A8F-A574-6542AF096074}" type="parTrans" cxnId="{78A6CE52-80A2-4437-922B-B08CE002D876}">
      <dgm:prSet/>
      <dgm:spPr/>
      <dgm:t>
        <a:bodyPr/>
        <a:lstStyle/>
        <a:p>
          <a:endParaRPr lang="en-US"/>
        </a:p>
      </dgm:t>
    </dgm:pt>
    <dgm:pt modelId="{CEF1F284-F26A-4A6B-A678-BA80427C5B7B}" type="sibTrans" cxnId="{78A6CE52-80A2-4437-922B-B08CE002D876}">
      <dgm:prSet/>
      <dgm:spPr/>
      <dgm:t>
        <a:bodyPr/>
        <a:lstStyle/>
        <a:p>
          <a:endParaRPr lang="en-US"/>
        </a:p>
      </dgm:t>
    </dgm:pt>
    <dgm:pt modelId="{56DAAA9B-5D93-4031-9C9F-D88B86A3A266}">
      <dgm:prSet phldrT="[Text]"/>
      <dgm:spPr/>
      <dgm:t>
        <a:bodyPr/>
        <a:lstStyle/>
        <a:p>
          <a:r>
            <a:rPr lang="en-US" dirty="0"/>
            <a:t>Economical </a:t>
          </a:r>
        </a:p>
      </dgm:t>
    </dgm:pt>
    <dgm:pt modelId="{82D7321C-1784-4C6F-AED0-1E9C3C93FE87}" type="parTrans" cxnId="{CA62959B-3E36-400A-86F5-173CD50C83BE}">
      <dgm:prSet/>
      <dgm:spPr/>
      <dgm:t>
        <a:bodyPr/>
        <a:lstStyle/>
        <a:p>
          <a:endParaRPr lang="en-US"/>
        </a:p>
      </dgm:t>
    </dgm:pt>
    <dgm:pt modelId="{9EFA7890-CFEE-4183-BC69-18F8B4E1004D}" type="sibTrans" cxnId="{CA62959B-3E36-400A-86F5-173CD50C83BE}">
      <dgm:prSet/>
      <dgm:spPr/>
      <dgm:t>
        <a:bodyPr/>
        <a:lstStyle/>
        <a:p>
          <a:endParaRPr lang="en-US"/>
        </a:p>
      </dgm:t>
    </dgm:pt>
    <dgm:pt modelId="{A059D344-2427-4030-9193-7D7915D58BF5}">
      <dgm:prSet phldrT="[Text]"/>
      <dgm:spPr/>
      <dgm:t>
        <a:bodyPr/>
        <a:lstStyle/>
        <a:p>
          <a:r>
            <a:rPr lang="en-US" dirty="0"/>
            <a:t>Environment</a:t>
          </a:r>
        </a:p>
      </dgm:t>
    </dgm:pt>
    <dgm:pt modelId="{A8B8E7C8-8F2C-4EAD-B942-44995817A724}" type="parTrans" cxnId="{A51B60A8-4AA5-4D2B-AEFE-85027981268A}">
      <dgm:prSet/>
      <dgm:spPr/>
      <dgm:t>
        <a:bodyPr/>
        <a:lstStyle/>
        <a:p>
          <a:endParaRPr lang="en-US"/>
        </a:p>
      </dgm:t>
    </dgm:pt>
    <dgm:pt modelId="{9B0E5416-CF5E-4655-A239-04E0CE8D9FFD}" type="sibTrans" cxnId="{A51B60A8-4AA5-4D2B-AEFE-85027981268A}">
      <dgm:prSet/>
      <dgm:spPr/>
      <dgm:t>
        <a:bodyPr/>
        <a:lstStyle/>
        <a:p>
          <a:endParaRPr lang="en-US"/>
        </a:p>
      </dgm:t>
    </dgm:pt>
    <dgm:pt modelId="{51FE55B0-3F55-4462-BC51-79DE5480A956}">
      <dgm:prSet phldrT="[Text]" phldr="1"/>
      <dgm:spPr/>
      <dgm:t>
        <a:bodyPr/>
        <a:lstStyle/>
        <a:p>
          <a:endParaRPr lang="en-US" dirty="0"/>
        </a:p>
      </dgm:t>
    </dgm:pt>
    <dgm:pt modelId="{FC255C56-011F-4E84-AEFB-361E62C258B9}" type="parTrans" cxnId="{8E8AC903-531E-457D-AE1A-4814A2F5BCDE}">
      <dgm:prSet/>
      <dgm:spPr/>
      <dgm:t>
        <a:bodyPr/>
        <a:lstStyle/>
        <a:p>
          <a:endParaRPr lang="en-US"/>
        </a:p>
      </dgm:t>
    </dgm:pt>
    <dgm:pt modelId="{2DF5CD6E-CC97-4F72-9A0B-930A40466C4E}" type="sibTrans" cxnId="{8E8AC903-531E-457D-AE1A-4814A2F5BCDE}">
      <dgm:prSet/>
      <dgm:spPr/>
      <dgm:t>
        <a:bodyPr/>
        <a:lstStyle/>
        <a:p>
          <a:endParaRPr lang="en-US"/>
        </a:p>
      </dgm:t>
    </dgm:pt>
    <dgm:pt modelId="{6C343CE0-369A-4C49-A0D1-D4D5CE4814B1}">
      <dgm:prSet phldrT="[Text]"/>
      <dgm:spPr/>
      <dgm:t>
        <a:bodyPr/>
        <a:lstStyle/>
        <a:p>
          <a:r>
            <a:rPr lang="en-US" dirty="0"/>
            <a:t>serve as buffers, clean the environment, make the climate cool</a:t>
          </a:r>
        </a:p>
      </dgm:t>
    </dgm:pt>
    <dgm:pt modelId="{28B07AB6-FE00-4EE3-AD04-6CB444E73704}" type="parTrans" cxnId="{E81C9CB0-397E-414E-BD18-0583ACF1D5F5}">
      <dgm:prSet/>
      <dgm:spPr/>
      <dgm:t>
        <a:bodyPr/>
        <a:lstStyle/>
        <a:p>
          <a:endParaRPr lang="en-US"/>
        </a:p>
      </dgm:t>
    </dgm:pt>
    <dgm:pt modelId="{96AF8582-F6A3-4FA0-9A5E-376BE5435454}" type="sibTrans" cxnId="{E81C9CB0-397E-414E-BD18-0583ACF1D5F5}">
      <dgm:prSet/>
      <dgm:spPr/>
      <dgm:t>
        <a:bodyPr/>
        <a:lstStyle/>
        <a:p>
          <a:endParaRPr lang="en-US"/>
        </a:p>
      </dgm:t>
    </dgm:pt>
    <dgm:pt modelId="{2B009989-85DA-4C32-B950-1250AC9A45D6}">
      <dgm:prSet phldrT="[Text]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dirty="0"/>
            <a:t>promote tourism, job opportunities; increase the value of adjacent residential plots.</a:t>
          </a:r>
        </a:p>
      </dgm:t>
    </dgm:pt>
    <dgm:pt modelId="{8A6E0C92-4913-4790-A47A-E479EB048557}" type="sibTrans" cxnId="{2AE023F7-2631-4E9B-82B6-2E6B66CE071D}">
      <dgm:prSet/>
      <dgm:spPr/>
      <dgm:t>
        <a:bodyPr/>
        <a:lstStyle/>
        <a:p>
          <a:endParaRPr lang="en-US"/>
        </a:p>
      </dgm:t>
    </dgm:pt>
    <dgm:pt modelId="{BF5F0257-E961-4CC3-A2E1-EE7D39CC5E61}" type="parTrans" cxnId="{2AE023F7-2631-4E9B-82B6-2E6B66CE071D}">
      <dgm:prSet/>
      <dgm:spPr/>
      <dgm:t>
        <a:bodyPr/>
        <a:lstStyle/>
        <a:p>
          <a:endParaRPr lang="en-US"/>
        </a:p>
      </dgm:t>
    </dgm:pt>
    <dgm:pt modelId="{7683531C-B5A0-4E91-B7FA-84D2ABA04D3C}">
      <dgm:prSet phldrT="[Text]" phldr="1"/>
      <dgm:spPr/>
      <dgm:t>
        <a:bodyPr/>
        <a:lstStyle/>
        <a:p>
          <a:endParaRPr lang="en-US" dirty="0"/>
        </a:p>
      </dgm:t>
    </dgm:pt>
    <dgm:pt modelId="{41D69B52-30CC-4FCF-94D9-73BD05BAA197}" type="sibTrans" cxnId="{7347A12B-E42B-4A9F-8303-E90F4669E1F6}">
      <dgm:prSet/>
      <dgm:spPr/>
      <dgm:t>
        <a:bodyPr/>
        <a:lstStyle/>
        <a:p>
          <a:endParaRPr lang="en-US"/>
        </a:p>
      </dgm:t>
    </dgm:pt>
    <dgm:pt modelId="{FA770A57-41CC-46CE-A335-B64853AE7530}" type="parTrans" cxnId="{7347A12B-E42B-4A9F-8303-E90F4669E1F6}">
      <dgm:prSet/>
      <dgm:spPr/>
      <dgm:t>
        <a:bodyPr/>
        <a:lstStyle/>
        <a:p>
          <a:endParaRPr lang="en-US"/>
        </a:p>
      </dgm:t>
    </dgm:pt>
    <dgm:pt modelId="{58592B2F-5FD9-428D-B65A-E4E8E5CE2C52}" type="pres">
      <dgm:prSet presAssocID="{18FFB3A3-31E6-4C20-8E37-81B65D72559D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</dgm:pt>
    <dgm:pt modelId="{4D4FD963-7690-418F-8A82-8D983D347F7B}" type="pres">
      <dgm:prSet presAssocID="{5C34BC12-E723-4E53-ACC6-6CB00C65E3EE}" presName="composite" presStyleCnt="0"/>
      <dgm:spPr/>
    </dgm:pt>
    <dgm:pt modelId="{126F062E-A086-4FA7-AB80-75B00F12BB7F}" type="pres">
      <dgm:prSet presAssocID="{5C34BC12-E723-4E53-ACC6-6CB00C65E3EE}" presName="FirstChild" presStyleLbl="revTx" presStyleIdx="0" presStyleCnt="6">
        <dgm:presLayoutVars>
          <dgm:chMax val="0"/>
          <dgm:chPref val="0"/>
          <dgm:bulletEnabled val="1"/>
        </dgm:presLayoutVars>
      </dgm:prSet>
      <dgm:spPr/>
    </dgm:pt>
    <dgm:pt modelId="{24B1B7A0-E8C0-4E89-859D-33DF0C096379}" type="pres">
      <dgm:prSet presAssocID="{5C34BC12-E723-4E53-ACC6-6CB00C65E3EE}" presName="Parent" presStyleLbl="alignNode1" presStyleIdx="0" presStyleCnt="3">
        <dgm:presLayoutVars>
          <dgm:chMax val="3"/>
          <dgm:chPref val="3"/>
          <dgm:bulletEnabled val="1"/>
        </dgm:presLayoutVars>
      </dgm:prSet>
      <dgm:spPr/>
    </dgm:pt>
    <dgm:pt modelId="{24D91504-7582-4DA4-A171-A4AE296267E5}" type="pres">
      <dgm:prSet presAssocID="{5C34BC12-E723-4E53-ACC6-6CB00C65E3EE}" presName="Accent" presStyleLbl="parChTrans1D1" presStyleIdx="0" presStyleCnt="3"/>
      <dgm:spPr/>
    </dgm:pt>
    <dgm:pt modelId="{3076D7F6-1E01-4484-8537-76AA46A64CED}" type="pres">
      <dgm:prSet presAssocID="{5C34BC12-E723-4E53-ACC6-6CB00C65E3EE}" presName="Child" presStyleLbl="revTx" presStyleIdx="1" presStyleCnt="6">
        <dgm:presLayoutVars>
          <dgm:chMax val="0"/>
          <dgm:chPref val="0"/>
          <dgm:bulletEnabled val="1"/>
        </dgm:presLayoutVars>
      </dgm:prSet>
      <dgm:spPr/>
    </dgm:pt>
    <dgm:pt modelId="{14501B18-D727-4682-8715-6B7EC3FA6FE3}" type="pres">
      <dgm:prSet presAssocID="{37BDA08A-1B0D-47BF-B295-D0C7C4C3A8B4}" presName="sibTrans" presStyleCnt="0"/>
      <dgm:spPr/>
    </dgm:pt>
    <dgm:pt modelId="{5E3815AB-EEF0-456B-A026-DA0979E1F575}" type="pres">
      <dgm:prSet presAssocID="{56DAAA9B-5D93-4031-9C9F-D88B86A3A266}" presName="composite" presStyleCnt="0"/>
      <dgm:spPr/>
    </dgm:pt>
    <dgm:pt modelId="{2E633915-0163-4508-8697-1FEC4276BE71}" type="pres">
      <dgm:prSet presAssocID="{56DAAA9B-5D93-4031-9C9F-D88B86A3A266}" presName="FirstChild" presStyleLbl="revTx" presStyleIdx="2" presStyleCnt="6">
        <dgm:presLayoutVars>
          <dgm:chMax val="0"/>
          <dgm:chPref val="0"/>
          <dgm:bulletEnabled val="1"/>
        </dgm:presLayoutVars>
      </dgm:prSet>
      <dgm:spPr/>
    </dgm:pt>
    <dgm:pt modelId="{E2F435B9-4E22-4048-B119-F05918F62593}" type="pres">
      <dgm:prSet presAssocID="{56DAAA9B-5D93-4031-9C9F-D88B86A3A266}" presName="Parent" presStyleLbl="alignNode1" presStyleIdx="1" presStyleCnt="3">
        <dgm:presLayoutVars>
          <dgm:chMax val="3"/>
          <dgm:chPref val="3"/>
          <dgm:bulletEnabled val="1"/>
        </dgm:presLayoutVars>
      </dgm:prSet>
      <dgm:spPr/>
    </dgm:pt>
    <dgm:pt modelId="{F9FCEB0A-3FAC-4BC1-A4B0-04E2B556BA60}" type="pres">
      <dgm:prSet presAssocID="{56DAAA9B-5D93-4031-9C9F-D88B86A3A266}" presName="Accent" presStyleLbl="parChTrans1D1" presStyleIdx="1" presStyleCnt="3"/>
      <dgm:spPr/>
    </dgm:pt>
    <dgm:pt modelId="{BE230A7D-CAA6-4831-9E98-AD5C3F37B728}" type="pres">
      <dgm:prSet presAssocID="{56DAAA9B-5D93-4031-9C9F-D88B86A3A266}" presName="Child" presStyleLbl="revTx" presStyleIdx="3" presStyleCnt="6">
        <dgm:presLayoutVars>
          <dgm:chMax val="0"/>
          <dgm:chPref val="0"/>
          <dgm:bulletEnabled val="1"/>
        </dgm:presLayoutVars>
      </dgm:prSet>
      <dgm:spPr/>
    </dgm:pt>
    <dgm:pt modelId="{81D564D4-699F-4CDB-BCBA-E6E874170BB2}" type="pres">
      <dgm:prSet presAssocID="{9EFA7890-CFEE-4183-BC69-18F8B4E1004D}" presName="sibTrans" presStyleCnt="0"/>
      <dgm:spPr/>
    </dgm:pt>
    <dgm:pt modelId="{DD4EB419-E60A-4201-9D02-C424DC7D2FAA}" type="pres">
      <dgm:prSet presAssocID="{A059D344-2427-4030-9193-7D7915D58BF5}" presName="composite" presStyleCnt="0"/>
      <dgm:spPr/>
    </dgm:pt>
    <dgm:pt modelId="{6D17BE38-B6EB-4156-8DCD-168E11F53CA5}" type="pres">
      <dgm:prSet presAssocID="{A059D344-2427-4030-9193-7D7915D58BF5}" presName="FirstChild" presStyleLbl="revTx" presStyleIdx="4" presStyleCnt="6">
        <dgm:presLayoutVars>
          <dgm:chMax val="0"/>
          <dgm:chPref val="0"/>
          <dgm:bulletEnabled val="1"/>
        </dgm:presLayoutVars>
      </dgm:prSet>
      <dgm:spPr/>
    </dgm:pt>
    <dgm:pt modelId="{2D940130-C8DA-41EA-872F-F3F388384E5F}" type="pres">
      <dgm:prSet presAssocID="{A059D344-2427-4030-9193-7D7915D58BF5}" presName="Parent" presStyleLbl="alignNode1" presStyleIdx="2" presStyleCnt="3">
        <dgm:presLayoutVars>
          <dgm:chMax val="3"/>
          <dgm:chPref val="3"/>
          <dgm:bulletEnabled val="1"/>
        </dgm:presLayoutVars>
      </dgm:prSet>
      <dgm:spPr/>
    </dgm:pt>
    <dgm:pt modelId="{75E890CE-3A5A-4D5E-85FD-651A54B3632D}" type="pres">
      <dgm:prSet presAssocID="{A059D344-2427-4030-9193-7D7915D58BF5}" presName="Accent" presStyleLbl="parChTrans1D1" presStyleIdx="2" presStyleCnt="3"/>
      <dgm:spPr/>
    </dgm:pt>
    <dgm:pt modelId="{76283E22-E140-4EF5-B964-34BF5C80AA44}" type="pres">
      <dgm:prSet presAssocID="{A059D344-2427-4030-9193-7D7915D58BF5}" presName="Child" presStyleLbl="revTx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8E8AC903-531E-457D-AE1A-4814A2F5BCDE}" srcId="{A059D344-2427-4030-9193-7D7915D58BF5}" destId="{51FE55B0-3F55-4462-BC51-79DE5480A956}" srcOrd="0" destOrd="0" parTransId="{FC255C56-011F-4E84-AEFB-361E62C258B9}" sibTransId="{2DF5CD6E-CC97-4F72-9A0B-930A40466C4E}"/>
    <dgm:cxn modelId="{A7A2DF1A-43E7-47DE-AE4D-537220890495}" type="presOf" srcId="{7683531C-B5A0-4E91-B7FA-84D2ABA04D3C}" destId="{2E633915-0163-4508-8697-1FEC4276BE71}" srcOrd="0" destOrd="0" presId="urn:microsoft.com/office/officeart/2011/layout/TabList"/>
    <dgm:cxn modelId="{0E43601F-6679-455C-81E4-2B7542DC9FB2}" type="presOf" srcId="{13B448CB-DB2D-4927-9ACB-8ECE190BADF1}" destId="{126F062E-A086-4FA7-AB80-75B00F12BB7F}" srcOrd="0" destOrd="0" presId="urn:microsoft.com/office/officeart/2011/layout/TabList"/>
    <dgm:cxn modelId="{6A0C992A-A8FD-47AB-BB98-F3C04BC0B182}" type="presOf" srcId="{DE00525A-7201-49F4-B513-EDA5CCDA57D7}" destId="{3076D7F6-1E01-4484-8537-76AA46A64CED}" srcOrd="0" destOrd="0" presId="urn:microsoft.com/office/officeart/2011/layout/TabList"/>
    <dgm:cxn modelId="{7347A12B-E42B-4A9F-8303-E90F4669E1F6}" srcId="{56DAAA9B-5D93-4031-9C9F-D88B86A3A266}" destId="{7683531C-B5A0-4E91-B7FA-84D2ABA04D3C}" srcOrd="0" destOrd="0" parTransId="{FA770A57-41CC-46CE-A335-B64853AE7530}" sibTransId="{41D69B52-30CC-4FCF-94D9-73BD05BAA197}"/>
    <dgm:cxn modelId="{45AB212D-6219-4977-9CBA-C7BE561C9666}" type="presOf" srcId="{A059D344-2427-4030-9193-7D7915D58BF5}" destId="{2D940130-C8DA-41EA-872F-F3F388384E5F}" srcOrd="0" destOrd="0" presId="urn:microsoft.com/office/officeart/2011/layout/TabList"/>
    <dgm:cxn modelId="{85FEF935-7B81-40FF-A8B8-C6A92B30472E}" type="presOf" srcId="{56DAAA9B-5D93-4031-9C9F-D88B86A3A266}" destId="{E2F435B9-4E22-4048-B119-F05918F62593}" srcOrd="0" destOrd="0" presId="urn:microsoft.com/office/officeart/2011/layout/TabList"/>
    <dgm:cxn modelId="{C8B4A23F-1DA3-40DA-B916-55DD0409CB29}" type="presOf" srcId="{5C34BC12-E723-4E53-ACC6-6CB00C65E3EE}" destId="{24B1B7A0-E8C0-4E89-859D-33DF0C096379}" srcOrd="0" destOrd="0" presId="urn:microsoft.com/office/officeart/2011/layout/TabList"/>
    <dgm:cxn modelId="{28B7254D-9B45-4264-8252-004C2A557DF7}" type="presOf" srcId="{51FE55B0-3F55-4462-BC51-79DE5480A956}" destId="{6D17BE38-B6EB-4156-8DCD-168E11F53CA5}" srcOrd="0" destOrd="0" presId="urn:microsoft.com/office/officeart/2011/layout/TabList"/>
    <dgm:cxn modelId="{78A6CE52-80A2-4437-922B-B08CE002D876}" srcId="{5C34BC12-E723-4E53-ACC6-6CB00C65E3EE}" destId="{DE00525A-7201-49F4-B513-EDA5CCDA57D7}" srcOrd="1" destOrd="0" parTransId="{ED4D2BAC-FDB4-4A8F-A574-6542AF096074}" sibTransId="{CEF1F284-F26A-4A6B-A678-BA80427C5B7B}"/>
    <dgm:cxn modelId="{BDCE1D89-652D-455B-86D5-A0CFDDAC8AC4}" type="presOf" srcId="{2B009989-85DA-4C32-B950-1250AC9A45D6}" destId="{BE230A7D-CAA6-4831-9E98-AD5C3F37B728}" srcOrd="0" destOrd="0" presId="urn:microsoft.com/office/officeart/2011/layout/TabList"/>
    <dgm:cxn modelId="{0BB2708B-2F84-437E-B8B4-C0EA4D0ED51F}" srcId="{18FFB3A3-31E6-4C20-8E37-81B65D72559D}" destId="{5C34BC12-E723-4E53-ACC6-6CB00C65E3EE}" srcOrd="0" destOrd="0" parTransId="{675DB1D5-7AB5-4C2A-8CCA-18B69AB5F6DC}" sibTransId="{37BDA08A-1B0D-47BF-B295-D0C7C4C3A8B4}"/>
    <dgm:cxn modelId="{CA62959B-3E36-400A-86F5-173CD50C83BE}" srcId="{18FFB3A3-31E6-4C20-8E37-81B65D72559D}" destId="{56DAAA9B-5D93-4031-9C9F-D88B86A3A266}" srcOrd="1" destOrd="0" parTransId="{82D7321C-1784-4C6F-AED0-1E9C3C93FE87}" sibTransId="{9EFA7890-CFEE-4183-BC69-18F8B4E1004D}"/>
    <dgm:cxn modelId="{A51B60A8-4AA5-4D2B-AEFE-85027981268A}" srcId="{18FFB3A3-31E6-4C20-8E37-81B65D72559D}" destId="{A059D344-2427-4030-9193-7D7915D58BF5}" srcOrd="2" destOrd="0" parTransId="{A8B8E7C8-8F2C-4EAD-B942-44995817A724}" sibTransId="{9B0E5416-CF5E-4655-A239-04E0CE8D9FFD}"/>
    <dgm:cxn modelId="{E81C9CB0-397E-414E-BD18-0583ACF1D5F5}" srcId="{A059D344-2427-4030-9193-7D7915D58BF5}" destId="{6C343CE0-369A-4C49-A0D1-D4D5CE4814B1}" srcOrd="1" destOrd="0" parTransId="{28B07AB6-FE00-4EE3-AD04-6CB444E73704}" sibTransId="{96AF8582-F6A3-4FA0-9A5E-376BE5435454}"/>
    <dgm:cxn modelId="{22DB1FB8-8B1F-4540-8564-354A746D5DA9}" type="presOf" srcId="{6C343CE0-369A-4C49-A0D1-D4D5CE4814B1}" destId="{76283E22-E140-4EF5-B964-34BF5C80AA44}" srcOrd="0" destOrd="0" presId="urn:microsoft.com/office/officeart/2011/layout/TabList"/>
    <dgm:cxn modelId="{05E861BB-D022-4EB9-89CF-D5B3089E4852}" type="presOf" srcId="{18FFB3A3-31E6-4C20-8E37-81B65D72559D}" destId="{58592B2F-5FD9-428D-B65A-E4E8E5CE2C52}" srcOrd="0" destOrd="0" presId="urn:microsoft.com/office/officeart/2011/layout/TabList"/>
    <dgm:cxn modelId="{769A69DD-EAE1-4E38-B2E8-12ECF4F14387}" srcId="{5C34BC12-E723-4E53-ACC6-6CB00C65E3EE}" destId="{13B448CB-DB2D-4927-9ACB-8ECE190BADF1}" srcOrd="0" destOrd="0" parTransId="{7E053285-F464-441E-95D7-76DF94903B53}" sibTransId="{F07FF2F3-D73B-4FE1-BD54-27F7F8A53DBE}"/>
    <dgm:cxn modelId="{2AE023F7-2631-4E9B-82B6-2E6B66CE071D}" srcId="{56DAAA9B-5D93-4031-9C9F-D88B86A3A266}" destId="{2B009989-85DA-4C32-B950-1250AC9A45D6}" srcOrd="1" destOrd="0" parTransId="{BF5F0257-E961-4CC3-A2E1-EE7D39CC5E61}" sibTransId="{8A6E0C92-4913-4790-A47A-E479EB048557}"/>
    <dgm:cxn modelId="{C275BBF8-24A3-4C42-8832-2AC11818D6EC}" type="presParOf" srcId="{58592B2F-5FD9-428D-B65A-E4E8E5CE2C52}" destId="{4D4FD963-7690-418F-8A82-8D983D347F7B}" srcOrd="0" destOrd="0" presId="urn:microsoft.com/office/officeart/2011/layout/TabList"/>
    <dgm:cxn modelId="{51C01080-C1A8-47A6-B5E5-A57A979B8B19}" type="presParOf" srcId="{4D4FD963-7690-418F-8A82-8D983D347F7B}" destId="{126F062E-A086-4FA7-AB80-75B00F12BB7F}" srcOrd="0" destOrd="0" presId="urn:microsoft.com/office/officeart/2011/layout/TabList"/>
    <dgm:cxn modelId="{CBC1FA81-77FB-40EF-89C5-98137D3E53FC}" type="presParOf" srcId="{4D4FD963-7690-418F-8A82-8D983D347F7B}" destId="{24B1B7A0-E8C0-4E89-859D-33DF0C096379}" srcOrd="1" destOrd="0" presId="urn:microsoft.com/office/officeart/2011/layout/TabList"/>
    <dgm:cxn modelId="{28EC3849-51B2-4C25-A3DB-1DE8DFAF32C3}" type="presParOf" srcId="{4D4FD963-7690-418F-8A82-8D983D347F7B}" destId="{24D91504-7582-4DA4-A171-A4AE296267E5}" srcOrd="2" destOrd="0" presId="urn:microsoft.com/office/officeart/2011/layout/TabList"/>
    <dgm:cxn modelId="{398B5A58-110D-47B7-8481-C0C0B4956A39}" type="presParOf" srcId="{58592B2F-5FD9-428D-B65A-E4E8E5CE2C52}" destId="{3076D7F6-1E01-4484-8537-76AA46A64CED}" srcOrd="1" destOrd="0" presId="urn:microsoft.com/office/officeart/2011/layout/TabList"/>
    <dgm:cxn modelId="{685AAE97-796C-405B-850E-238CA252DB8D}" type="presParOf" srcId="{58592B2F-5FD9-428D-B65A-E4E8E5CE2C52}" destId="{14501B18-D727-4682-8715-6B7EC3FA6FE3}" srcOrd="2" destOrd="0" presId="urn:microsoft.com/office/officeart/2011/layout/TabList"/>
    <dgm:cxn modelId="{B8518DFF-4EC8-4990-B462-5BB1E06DE9A9}" type="presParOf" srcId="{58592B2F-5FD9-428D-B65A-E4E8E5CE2C52}" destId="{5E3815AB-EEF0-456B-A026-DA0979E1F575}" srcOrd="3" destOrd="0" presId="urn:microsoft.com/office/officeart/2011/layout/TabList"/>
    <dgm:cxn modelId="{8814A8F8-0A45-4BDB-934A-E283229BCEBB}" type="presParOf" srcId="{5E3815AB-EEF0-456B-A026-DA0979E1F575}" destId="{2E633915-0163-4508-8697-1FEC4276BE71}" srcOrd="0" destOrd="0" presId="urn:microsoft.com/office/officeart/2011/layout/TabList"/>
    <dgm:cxn modelId="{1E75B7C5-DA7B-4FFE-8F75-2F80B811860C}" type="presParOf" srcId="{5E3815AB-EEF0-456B-A026-DA0979E1F575}" destId="{E2F435B9-4E22-4048-B119-F05918F62593}" srcOrd="1" destOrd="0" presId="urn:microsoft.com/office/officeart/2011/layout/TabList"/>
    <dgm:cxn modelId="{22BB1F04-1653-46AC-AA9C-E1A9BD48072E}" type="presParOf" srcId="{5E3815AB-EEF0-456B-A026-DA0979E1F575}" destId="{F9FCEB0A-3FAC-4BC1-A4B0-04E2B556BA60}" srcOrd="2" destOrd="0" presId="urn:microsoft.com/office/officeart/2011/layout/TabList"/>
    <dgm:cxn modelId="{3B71C3E6-101E-4086-9B9D-FC84C8DED0D3}" type="presParOf" srcId="{58592B2F-5FD9-428D-B65A-E4E8E5CE2C52}" destId="{BE230A7D-CAA6-4831-9E98-AD5C3F37B728}" srcOrd="4" destOrd="0" presId="urn:microsoft.com/office/officeart/2011/layout/TabList"/>
    <dgm:cxn modelId="{0AB37987-C1EB-486D-BF90-6153F7FA3BD8}" type="presParOf" srcId="{58592B2F-5FD9-428D-B65A-E4E8E5CE2C52}" destId="{81D564D4-699F-4CDB-BCBA-E6E874170BB2}" srcOrd="5" destOrd="0" presId="urn:microsoft.com/office/officeart/2011/layout/TabList"/>
    <dgm:cxn modelId="{14F567F5-2291-4178-AB12-A4A20860E43C}" type="presParOf" srcId="{58592B2F-5FD9-428D-B65A-E4E8E5CE2C52}" destId="{DD4EB419-E60A-4201-9D02-C424DC7D2FAA}" srcOrd="6" destOrd="0" presId="urn:microsoft.com/office/officeart/2011/layout/TabList"/>
    <dgm:cxn modelId="{780E3E9A-E11F-45C6-8F77-0943E9DB21E5}" type="presParOf" srcId="{DD4EB419-E60A-4201-9D02-C424DC7D2FAA}" destId="{6D17BE38-B6EB-4156-8DCD-168E11F53CA5}" srcOrd="0" destOrd="0" presId="urn:microsoft.com/office/officeart/2011/layout/TabList"/>
    <dgm:cxn modelId="{EC7CE42A-4B76-4504-8BA3-3E6C05FDF709}" type="presParOf" srcId="{DD4EB419-E60A-4201-9D02-C424DC7D2FAA}" destId="{2D940130-C8DA-41EA-872F-F3F388384E5F}" srcOrd="1" destOrd="0" presId="urn:microsoft.com/office/officeart/2011/layout/TabList"/>
    <dgm:cxn modelId="{869BFFDF-51A7-4886-93DE-9D7BEB6EF628}" type="presParOf" srcId="{DD4EB419-E60A-4201-9D02-C424DC7D2FAA}" destId="{75E890CE-3A5A-4D5E-85FD-651A54B3632D}" srcOrd="2" destOrd="0" presId="urn:microsoft.com/office/officeart/2011/layout/TabList"/>
    <dgm:cxn modelId="{C12EA984-8447-438F-AF44-631B70A6BD6B}" type="presParOf" srcId="{58592B2F-5FD9-428D-B65A-E4E8E5CE2C52}" destId="{76283E22-E140-4EF5-B964-34BF5C80AA44}" srcOrd="7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3632F6-8BE6-4E53-9769-D888988A3EBD}">
      <dsp:nvSpPr>
        <dsp:cNvPr id="0" name=""/>
        <dsp:cNvSpPr/>
      </dsp:nvSpPr>
      <dsp:spPr>
        <a:xfrm>
          <a:off x="0" y="76098"/>
          <a:ext cx="8596312" cy="8213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PARKS </a:t>
          </a:r>
        </a:p>
      </dsp:txBody>
      <dsp:txXfrm>
        <a:off x="40094" y="116192"/>
        <a:ext cx="8516124" cy="741151"/>
      </dsp:txXfrm>
    </dsp:sp>
    <dsp:sp modelId="{FDCA0CC7-3B94-4A89-94A6-3B1F15603545}">
      <dsp:nvSpPr>
        <dsp:cNvPr id="0" name=""/>
        <dsp:cNvSpPr/>
      </dsp:nvSpPr>
      <dsp:spPr>
        <a:xfrm>
          <a:off x="0" y="897438"/>
          <a:ext cx="8596312" cy="1266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2933" tIns="45720" rIns="256032" bIns="4572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Symbol" panose="05050102010706020507" pitchFamily="18" charset="2"/>
            <a:buChar char=""/>
          </a:pPr>
          <a:r>
            <a:rPr lang="en-US" sz="2800" kern="1200" dirty="0"/>
            <a:t>Provide relief to the inhabitants from air and noise pollution and to satisfy the needs of fresh air.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Symbol" panose="05050102010706020507" pitchFamily="18" charset="2"/>
            <a:buChar char=""/>
          </a:pPr>
          <a:r>
            <a:rPr lang="en-US" sz="2800" kern="1200" dirty="0"/>
            <a:t>Furnish the passive type of recreation to the town.</a:t>
          </a:r>
        </a:p>
      </dsp:txBody>
      <dsp:txXfrm>
        <a:off x="0" y="897438"/>
        <a:ext cx="8596312" cy="1266840"/>
      </dsp:txXfrm>
    </dsp:sp>
    <dsp:sp modelId="{33F6CE61-2ECE-458D-B981-26EAB6A01523}">
      <dsp:nvSpPr>
        <dsp:cNvPr id="0" name=""/>
        <dsp:cNvSpPr/>
      </dsp:nvSpPr>
      <dsp:spPr>
        <a:xfrm>
          <a:off x="0" y="2164278"/>
          <a:ext cx="8596312" cy="8213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 dirty="0"/>
            <a:t>PLAYGROUNDS</a:t>
          </a:r>
          <a:endParaRPr lang="en-US" sz="3600" kern="1200" dirty="0"/>
        </a:p>
      </dsp:txBody>
      <dsp:txXfrm>
        <a:off x="40094" y="2204372"/>
        <a:ext cx="8516124" cy="741151"/>
      </dsp:txXfrm>
    </dsp:sp>
    <dsp:sp modelId="{02E243BB-E334-4C0E-9003-24C4A2E2DD6D}">
      <dsp:nvSpPr>
        <dsp:cNvPr id="0" name=""/>
        <dsp:cNvSpPr/>
      </dsp:nvSpPr>
      <dsp:spPr>
        <a:xfrm>
          <a:off x="0" y="2985618"/>
          <a:ext cx="8596312" cy="819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2933" tIns="45720" rIns="256032" bIns="4572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Symbol" panose="05050102010706020507" pitchFamily="18" charset="2"/>
            <a:buChar char=""/>
          </a:pPr>
          <a:r>
            <a:rPr lang="en-US" sz="2800" kern="1200" dirty="0"/>
            <a:t>Necessary for physical development of body by actively engaging in various games.</a:t>
          </a:r>
        </a:p>
      </dsp:txBody>
      <dsp:txXfrm>
        <a:off x="0" y="2985618"/>
        <a:ext cx="8596312" cy="8197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1533A5-602A-46E4-A3B7-03198ED08240}">
      <dsp:nvSpPr>
        <dsp:cNvPr id="0" name=""/>
        <dsp:cNvSpPr/>
      </dsp:nvSpPr>
      <dsp:spPr>
        <a:xfrm>
          <a:off x="3810" y="128866"/>
          <a:ext cx="3714749" cy="518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Park Character </a:t>
          </a:r>
        </a:p>
      </dsp:txBody>
      <dsp:txXfrm>
        <a:off x="3810" y="128866"/>
        <a:ext cx="3714749" cy="518400"/>
      </dsp:txXfrm>
    </dsp:sp>
    <dsp:sp modelId="{E6011B06-5477-47EE-B7A4-FF069C7F84A7}">
      <dsp:nvSpPr>
        <dsp:cNvPr id="0" name=""/>
        <dsp:cNvSpPr/>
      </dsp:nvSpPr>
      <dsp:spPr>
        <a:xfrm>
          <a:off x="3810" y="647266"/>
          <a:ext cx="3714749" cy="459358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lphaLcParenR"/>
          </a:pPr>
          <a:r>
            <a:rPr lang="en-US" sz="1800" b="1" kern="1200" dirty="0"/>
            <a:t> ARTIFICIAL PARKS</a:t>
          </a:r>
          <a:endParaRPr lang="en-US" sz="1800" kern="1200" dirty="0"/>
        </a:p>
        <a:p>
          <a:pPr marL="342900" lvl="2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800" kern="1200" dirty="0"/>
            <a:t>specially prepared with grass, shrubs, flowers, trees and water introduced in the form of waterfalls, pools, fountains etc.</a:t>
          </a:r>
        </a:p>
        <a:p>
          <a:pPr marL="342900" lvl="2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800" kern="1200" dirty="0"/>
            <a:t>provided to enhance the aesthetics of surroundings.</a:t>
          </a: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lphaLcParenR"/>
          </a:pPr>
          <a:r>
            <a:rPr lang="en-US" sz="1800" b="1" kern="1200" dirty="0"/>
            <a:t> NATURAL PARKS</a:t>
          </a:r>
          <a:endParaRPr lang="en-US" sz="1800" kern="1200" dirty="0"/>
        </a:p>
        <a:p>
          <a:pPr marL="342900" lvl="2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800" kern="1200" dirty="0"/>
            <a:t>prepared at the site where the soil is naturally rich with natural vegetation.</a:t>
          </a:r>
        </a:p>
        <a:p>
          <a:pPr marL="342900" lvl="2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800" kern="1200" dirty="0"/>
            <a:t>With very little effort and investment, a very attractive park can be developed for public.</a:t>
          </a:r>
        </a:p>
      </dsp:txBody>
      <dsp:txXfrm>
        <a:off x="3810" y="647266"/>
        <a:ext cx="3714749" cy="4593585"/>
      </dsp:txXfrm>
    </dsp:sp>
    <dsp:sp modelId="{03556501-0D2E-4B23-8BBB-422E7662AE83}">
      <dsp:nvSpPr>
        <dsp:cNvPr id="0" name=""/>
        <dsp:cNvSpPr/>
      </dsp:nvSpPr>
      <dsp:spPr>
        <a:xfrm>
          <a:off x="4238625" y="128866"/>
          <a:ext cx="3714749" cy="518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Purpose </a:t>
          </a:r>
        </a:p>
      </dsp:txBody>
      <dsp:txXfrm>
        <a:off x="4238625" y="128866"/>
        <a:ext cx="3714749" cy="518400"/>
      </dsp:txXfrm>
    </dsp:sp>
    <dsp:sp modelId="{54C576C1-95CF-4783-94A7-0CE8CFF52E52}">
      <dsp:nvSpPr>
        <dsp:cNvPr id="0" name=""/>
        <dsp:cNvSpPr/>
      </dsp:nvSpPr>
      <dsp:spPr>
        <a:xfrm>
          <a:off x="4238625" y="647266"/>
          <a:ext cx="3714749" cy="459358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lphaLcParenR"/>
          </a:pPr>
          <a:r>
            <a:rPr lang="en-US" sz="1800" b="1" kern="1200" dirty="0"/>
            <a:t> BOTANICAL PARKS</a:t>
          </a:r>
          <a:endParaRPr lang="en-US" sz="180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800" kern="1200" dirty="0"/>
            <a:t>advance the study of plants specimens.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800" kern="1200" dirty="0"/>
            <a:t>provide exclusive opportunities to scientists and students of botany to study natural flora.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lphaLcParenR"/>
          </a:pPr>
          <a:r>
            <a:rPr lang="en-US" sz="1800" b="1" kern="1200" dirty="0"/>
            <a:t> ZOOLOGICAL PARKS</a:t>
          </a:r>
          <a:endParaRPr lang="en-US" sz="180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800" kern="1200" dirty="0"/>
            <a:t>variety of fauna is housed.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800" kern="1200" dirty="0"/>
            <a:t>A library and laboratory can be a feature of this park for scientists and students of zoology.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800" kern="1200" dirty="0"/>
            <a:t>Playing equipment and amusement features can be added to a zoological garden for general public who visit zoo for recreation.</a:t>
          </a:r>
        </a:p>
      </dsp:txBody>
      <dsp:txXfrm>
        <a:off x="4238625" y="647266"/>
        <a:ext cx="3714749" cy="4593585"/>
      </dsp:txXfrm>
    </dsp:sp>
    <dsp:sp modelId="{4856DA18-B0DB-4A3F-81B9-026AF79AE8DA}">
      <dsp:nvSpPr>
        <dsp:cNvPr id="0" name=""/>
        <dsp:cNvSpPr/>
      </dsp:nvSpPr>
      <dsp:spPr>
        <a:xfrm>
          <a:off x="8473439" y="128866"/>
          <a:ext cx="3714749" cy="518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Size </a:t>
          </a:r>
        </a:p>
      </dsp:txBody>
      <dsp:txXfrm>
        <a:off x="8473439" y="128866"/>
        <a:ext cx="3714749" cy="518400"/>
      </dsp:txXfrm>
    </dsp:sp>
    <dsp:sp modelId="{17051920-7116-4794-A84B-CE1E537CBF93}">
      <dsp:nvSpPr>
        <dsp:cNvPr id="0" name=""/>
        <dsp:cNvSpPr/>
      </dsp:nvSpPr>
      <dsp:spPr>
        <a:xfrm>
          <a:off x="8473439" y="647266"/>
          <a:ext cx="3714749" cy="459358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lphaLcParenR"/>
          </a:pPr>
          <a:r>
            <a:rPr lang="en-US" sz="1700" b="1" kern="1200" dirty="0"/>
            <a:t>  SMALL SIZE PARKS (1-4 HECTARES)</a:t>
          </a:r>
          <a:endParaRPr lang="en-US" sz="1700" kern="1200" dirty="0"/>
        </a:p>
        <a:p>
          <a:pPr marL="342900" lvl="2" indent="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700" kern="1200" dirty="0"/>
            <a:t>provided in front of important buildings to mitigate the effects of hot and dry climate and enhance the aesthetic view</a:t>
          </a:r>
        </a:p>
        <a:p>
          <a:pPr marL="171450" lvl="1" indent="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None/>
          </a:pPr>
          <a:r>
            <a:rPr lang="en-US" sz="1700" b="1" kern="1200" dirty="0"/>
            <a:t>b) MEDIUM SIZE PARKS (12 HECTARES)</a:t>
          </a:r>
          <a:endParaRPr lang="en-US" sz="1700" kern="1200" dirty="0"/>
        </a:p>
        <a:p>
          <a:pPr marL="342900" lvl="2" indent="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700" kern="1200" dirty="0"/>
            <a:t>provided for every neighbourhood</a:t>
          </a:r>
        </a:p>
        <a:p>
          <a:pPr marL="342900" lvl="2" indent="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700" kern="1200" dirty="0"/>
            <a:t>Provides both types of recreation, active and passive</a:t>
          </a:r>
        </a:p>
        <a:p>
          <a:pPr marL="171450" lvl="1" indent="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None/>
          </a:pPr>
          <a:r>
            <a:rPr lang="en-US" sz="1700" b="1" kern="1200" dirty="0"/>
            <a:t> c) LARGE SIZE PARKS (12 HECTARES)</a:t>
          </a:r>
          <a:endParaRPr lang="en-US" sz="1700" kern="1200" dirty="0"/>
        </a:p>
        <a:p>
          <a:pPr marL="171450" lvl="1" indent="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700" kern="1200" dirty="0"/>
            <a:t>Serves to the entire population of a town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None/>
          </a:pPr>
          <a:r>
            <a:rPr lang="en-US" sz="18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Franklin Gothic Book" panose="020B0503020102020204"/>
              <a:ea typeface="+mn-ea"/>
              <a:cs typeface="+mn-cs"/>
            </a:rPr>
            <a:t>    d) NATIONAL PARKS 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None/>
          </a:pPr>
          <a:r>
            <a:rPr lang="en-US" sz="18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Franklin Gothic Book" panose="020B0503020102020204"/>
              <a:ea typeface="+mn-ea"/>
              <a:cs typeface="+mn-cs"/>
            </a:rPr>
            <a:t>    e) RESERVATIONS </a:t>
          </a:r>
        </a:p>
        <a:p>
          <a:pPr marL="171450" lvl="1" indent="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endParaRPr lang="en-US" sz="1700" kern="1200" dirty="0"/>
        </a:p>
      </dsp:txBody>
      <dsp:txXfrm>
        <a:off x="8473439" y="647266"/>
        <a:ext cx="3714749" cy="459358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E890CE-3A5A-4D5E-85FD-651A54B3632D}">
      <dsp:nvSpPr>
        <dsp:cNvPr id="0" name=""/>
        <dsp:cNvSpPr/>
      </dsp:nvSpPr>
      <dsp:spPr>
        <a:xfrm>
          <a:off x="0" y="4227317"/>
          <a:ext cx="10315132" cy="0"/>
        </a:xfrm>
        <a:prstGeom prst="line">
          <a:avLst/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FCEB0A-3FAC-4BC1-A4B0-04E2B556BA60}">
      <dsp:nvSpPr>
        <dsp:cNvPr id="0" name=""/>
        <dsp:cNvSpPr/>
      </dsp:nvSpPr>
      <dsp:spPr>
        <a:xfrm>
          <a:off x="0" y="2411617"/>
          <a:ext cx="10315132" cy="0"/>
        </a:xfrm>
        <a:prstGeom prst="line">
          <a:avLst/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D91504-7582-4DA4-A171-A4AE296267E5}">
      <dsp:nvSpPr>
        <dsp:cNvPr id="0" name=""/>
        <dsp:cNvSpPr/>
      </dsp:nvSpPr>
      <dsp:spPr>
        <a:xfrm>
          <a:off x="0" y="595917"/>
          <a:ext cx="10315132" cy="0"/>
        </a:xfrm>
        <a:prstGeom prst="line">
          <a:avLst/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6F062E-A086-4FA7-AB80-75B00F12BB7F}">
      <dsp:nvSpPr>
        <dsp:cNvPr id="0" name=""/>
        <dsp:cNvSpPr/>
      </dsp:nvSpPr>
      <dsp:spPr>
        <a:xfrm>
          <a:off x="2681934" y="664"/>
          <a:ext cx="7633197" cy="5952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865" tIns="62865" rIns="62865" bIns="62865" numCol="1" spcCol="1270" anchor="b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300" kern="1200" dirty="0"/>
        </a:p>
      </dsp:txBody>
      <dsp:txXfrm>
        <a:off x="2681934" y="664"/>
        <a:ext cx="7633197" cy="595253"/>
      </dsp:txXfrm>
    </dsp:sp>
    <dsp:sp modelId="{24B1B7A0-E8C0-4E89-859D-33DF0C096379}">
      <dsp:nvSpPr>
        <dsp:cNvPr id="0" name=""/>
        <dsp:cNvSpPr/>
      </dsp:nvSpPr>
      <dsp:spPr>
        <a:xfrm>
          <a:off x="0" y="664"/>
          <a:ext cx="2681934" cy="595253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865" tIns="62865" rIns="62865" bIns="6286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Social </a:t>
          </a:r>
        </a:p>
      </dsp:txBody>
      <dsp:txXfrm>
        <a:off x="29063" y="29727"/>
        <a:ext cx="2623808" cy="566190"/>
      </dsp:txXfrm>
    </dsp:sp>
    <dsp:sp modelId="{3076D7F6-1E01-4484-8537-76AA46A64CED}">
      <dsp:nvSpPr>
        <dsp:cNvPr id="0" name=""/>
        <dsp:cNvSpPr/>
      </dsp:nvSpPr>
      <dsp:spPr>
        <a:xfrm>
          <a:off x="0" y="595917"/>
          <a:ext cx="10315132" cy="11906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865" tIns="62865" rIns="62865" bIns="62865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/>
            <a:t>mental peace, comfort, social contacts, physical health of public</a:t>
          </a:r>
        </a:p>
      </dsp:txBody>
      <dsp:txXfrm>
        <a:off x="0" y="595917"/>
        <a:ext cx="10315132" cy="1190684"/>
      </dsp:txXfrm>
    </dsp:sp>
    <dsp:sp modelId="{2E633915-0163-4508-8697-1FEC4276BE71}">
      <dsp:nvSpPr>
        <dsp:cNvPr id="0" name=""/>
        <dsp:cNvSpPr/>
      </dsp:nvSpPr>
      <dsp:spPr>
        <a:xfrm>
          <a:off x="2681934" y="1816364"/>
          <a:ext cx="7633197" cy="5952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865" tIns="62865" rIns="62865" bIns="62865" numCol="1" spcCol="1270" anchor="b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300" kern="1200" dirty="0"/>
        </a:p>
      </dsp:txBody>
      <dsp:txXfrm>
        <a:off x="2681934" y="1816364"/>
        <a:ext cx="7633197" cy="595253"/>
      </dsp:txXfrm>
    </dsp:sp>
    <dsp:sp modelId="{E2F435B9-4E22-4048-B119-F05918F62593}">
      <dsp:nvSpPr>
        <dsp:cNvPr id="0" name=""/>
        <dsp:cNvSpPr/>
      </dsp:nvSpPr>
      <dsp:spPr>
        <a:xfrm>
          <a:off x="0" y="1816364"/>
          <a:ext cx="2681934" cy="595253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865" tIns="62865" rIns="62865" bIns="6286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Economical </a:t>
          </a:r>
        </a:p>
      </dsp:txBody>
      <dsp:txXfrm>
        <a:off x="29063" y="1845427"/>
        <a:ext cx="2623808" cy="566190"/>
      </dsp:txXfrm>
    </dsp:sp>
    <dsp:sp modelId="{BE230A7D-CAA6-4831-9E98-AD5C3F37B728}">
      <dsp:nvSpPr>
        <dsp:cNvPr id="0" name=""/>
        <dsp:cNvSpPr/>
      </dsp:nvSpPr>
      <dsp:spPr>
        <a:xfrm>
          <a:off x="0" y="2411617"/>
          <a:ext cx="10315132" cy="11906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865" tIns="62865" rIns="62865" bIns="62865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2600" kern="1200" dirty="0"/>
            <a:t>promote tourism, job opportunities; increase the value of adjacent residential plots.</a:t>
          </a:r>
        </a:p>
      </dsp:txBody>
      <dsp:txXfrm>
        <a:off x="0" y="2411617"/>
        <a:ext cx="10315132" cy="1190684"/>
      </dsp:txXfrm>
    </dsp:sp>
    <dsp:sp modelId="{6D17BE38-B6EB-4156-8DCD-168E11F53CA5}">
      <dsp:nvSpPr>
        <dsp:cNvPr id="0" name=""/>
        <dsp:cNvSpPr/>
      </dsp:nvSpPr>
      <dsp:spPr>
        <a:xfrm>
          <a:off x="2681934" y="3632064"/>
          <a:ext cx="7633197" cy="5952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865" tIns="62865" rIns="62865" bIns="62865" numCol="1" spcCol="1270" anchor="b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300" kern="1200" dirty="0"/>
        </a:p>
      </dsp:txBody>
      <dsp:txXfrm>
        <a:off x="2681934" y="3632064"/>
        <a:ext cx="7633197" cy="595253"/>
      </dsp:txXfrm>
    </dsp:sp>
    <dsp:sp modelId="{2D940130-C8DA-41EA-872F-F3F388384E5F}">
      <dsp:nvSpPr>
        <dsp:cNvPr id="0" name=""/>
        <dsp:cNvSpPr/>
      </dsp:nvSpPr>
      <dsp:spPr>
        <a:xfrm>
          <a:off x="0" y="3632064"/>
          <a:ext cx="2681934" cy="595253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865" tIns="62865" rIns="62865" bIns="6286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Environment</a:t>
          </a:r>
        </a:p>
      </dsp:txBody>
      <dsp:txXfrm>
        <a:off x="29063" y="3661127"/>
        <a:ext cx="2623808" cy="566190"/>
      </dsp:txXfrm>
    </dsp:sp>
    <dsp:sp modelId="{76283E22-E140-4EF5-B964-34BF5C80AA44}">
      <dsp:nvSpPr>
        <dsp:cNvPr id="0" name=""/>
        <dsp:cNvSpPr/>
      </dsp:nvSpPr>
      <dsp:spPr>
        <a:xfrm>
          <a:off x="0" y="4227317"/>
          <a:ext cx="10315132" cy="11906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865" tIns="62865" rIns="62865" bIns="62865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/>
            <a:t>serve as buffers, clean the environment, make the climate cool</a:t>
          </a:r>
        </a:p>
      </dsp:txBody>
      <dsp:txXfrm>
        <a:off x="0" y="4227317"/>
        <a:ext cx="10315132" cy="11906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D128058-CE19-4193-92EE-1964694C3E8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9F69F1-5250-40B2-9C58-EABC3AEBF5F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2D42036-26AD-457A-A819-3B6682AA21FB}" type="datetimeFigureOut">
              <a:rPr lang="en-US"/>
              <a:pPr>
                <a:defRPr/>
              </a:pPr>
              <a:t>4/29/2020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6A5510D-53B5-45EF-A57F-EF6BA770A73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615C499F-2689-4516-8348-12A02DBEC5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42DA92-078A-49C7-9E07-B8C07E27FBA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E50AE1-ECBF-4651-870C-5E83676FD85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BEB552F-D0A7-4F72-9AF6-C01EA0A28C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7">
            <a:extLst>
              <a:ext uri="{FF2B5EF4-FFF2-40B4-BE49-F238E27FC236}">
                <a16:creationId xmlns:a16="http://schemas.microsoft.com/office/drawing/2014/main" id="{0F6A5E9B-D43F-4226-BA71-940223B2CB90}"/>
              </a:ext>
            </a:extLst>
          </p:cNvPr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954F4130-4808-4861-9839-068B315F7DC7}"/>
                </a:ext>
              </a:extLst>
            </p:cNvPr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5B014821-3D04-45BB-9197-C42F95269B72}"/>
                </a:ext>
              </a:extLst>
            </p:cNvPr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23">
              <a:extLst>
                <a:ext uri="{FF2B5EF4-FFF2-40B4-BE49-F238E27FC236}">
                  <a16:creationId xmlns:a16="http://schemas.microsoft.com/office/drawing/2014/main" id="{EBA6F49C-7C3A-409A-927A-43660DBFCAEA}"/>
                </a:ext>
              </a:extLst>
            </p:cNvPr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25">
              <a:extLst>
                <a:ext uri="{FF2B5EF4-FFF2-40B4-BE49-F238E27FC236}">
                  <a16:creationId xmlns:a16="http://schemas.microsoft.com/office/drawing/2014/main" id="{6F938911-AFD8-42FE-B8B6-A119AFAA6B41}"/>
                </a:ext>
              </a:extLst>
            </p:cNvPr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Isosceles Triangle 8">
              <a:extLst>
                <a:ext uri="{FF2B5EF4-FFF2-40B4-BE49-F238E27FC236}">
                  <a16:creationId xmlns:a16="http://schemas.microsoft.com/office/drawing/2014/main" id="{DFF19E6F-8C25-42E9-B4FE-703E4FA082BB}"/>
                </a:ext>
              </a:extLst>
            </p:cNvPr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27">
              <a:extLst>
                <a:ext uri="{FF2B5EF4-FFF2-40B4-BE49-F238E27FC236}">
                  <a16:creationId xmlns:a16="http://schemas.microsoft.com/office/drawing/2014/main" id="{227B22BF-AFA5-4835-AE59-2DA4DAE8CA26}"/>
                </a:ext>
              </a:extLst>
            </p:cNvPr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28">
              <a:extLst>
                <a:ext uri="{FF2B5EF4-FFF2-40B4-BE49-F238E27FC236}">
                  <a16:creationId xmlns:a16="http://schemas.microsoft.com/office/drawing/2014/main" id="{38E40A14-BE76-437A-BD32-CEC00CB042CA}"/>
                </a:ext>
              </a:extLst>
            </p:cNvPr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9">
              <a:extLst>
                <a:ext uri="{FF2B5EF4-FFF2-40B4-BE49-F238E27FC236}">
                  <a16:creationId xmlns:a16="http://schemas.microsoft.com/office/drawing/2014/main" id="{572D815E-E110-46B1-8EF2-81B0B12AF2AA}"/>
                </a:ext>
              </a:extLst>
            </p:cNvPr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0FDA3260-F7F2-4995-805F-3706EA69F28A}"/>
                </a:ext>
              </a:extLst>
            </p:cNvPr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E8736F47-2F3F-49A5-9085-C3C9D8CE7C23}"/>
                </a:ext>
              </a:extLst>
            </p:cNvPr>
            <p:cNvSpPr/>
            <p:nvPr/>
          </p:nvSpPr>
          <p:spPr>
            <a:xfrm rot="10800000">
              <a:off x="0" y="-528"/>
              <a:ext cx="842963" cy="5666225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9138B9BD-A2FE-4FD0-8F84-3AACC3BC1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4DEF7-883E-45ED-BB3A-4F0403A3D1B1}" type="datetime1">
              <a:rPr lang="en-US"/>
              <a:pPr>
                <a:defRPr/>
              </a:pPr>
              <a:t>4/29/2020</a:t>
            </a:fld>
            <a:endParaRPr lang="en-US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0509C76B-C1D9-4254-98AB-FEAA3F407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Siddiqa Amin </a:t>
            </a:r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DEE5F0CB-695A-4DF3-97FC-A75E1AB6C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50620-648B-483E-91D9-631F815728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452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3E6CAA-D7C7-478C-86BB-5CE5E2565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50A9E-A42E-4F23-83BD-4ACD8415D22B}" type="datetime1">
              <a:rPr lang="en-US"/>
              <a:pPr>
                <a:defRPr/>
              </a:pPr>
              <a:t>4/29/2020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28AD99-01F2-4EDC-8EF0-677341449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Siddiqa Amin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5B1982-E51C-4F77-B7C9-4CCA9ACDB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2B202-AABB-4421-A8BA-F71EA93AFD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238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E630EF6-76A6-47FF-9EE4-2BCC5C380D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338" y="790575"/>
            <a:ext cx="609600" cy="5842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8000">
                <a:solidFill>
                  <a:srgbClr val="C0E474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11C82E3-1CE4-440E-BDC3-70BDF1BB9D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3175" y="2886075"/>
            <a:ext cx="609600" cy="585788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8000">
                <a:solidFill>
                  <a:srgbClr val="C0E474"/>
                </a:solidFill>
                <a:latin typeface="Arial" panose="020B0604020202020204" pitchFamily="34" charset="0"/>
              </a:rPr>
              <a:t>”</a:t>
            </a:r>
            <a:endParaRPr lang="en-US" altLang="en-US">
              <a:solidFill>
                <a:srgbClr val="C0E474"/>
              </a:solidFill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AAF2374-9953-49C5-9B21-B21A530BE1C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B98E4-3D28-4928-87A4-DF672A797DB5}" type="datetime1">
              <a:rPr lang="en-US"/>
              <a:pPr>
                <a:defRPr/>
              </a:pPr>
              <a:t>4/29/2020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00DB85E-E48E-4F4F-AC04-CE26DEACD77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Siddiqa Amin 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29070CD-A99B-422C-A4AB-0B99F251140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659615-C632-4E61-B127-4B698E4E68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3566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A99253-F837-465F-9CF2-565B534B0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6A55E-B23A-4518-8D66-CE73FF332B1A}" type="datetime1">
              <a:rPr lang="en-US"/>
              <a:pPr>
                <a:defRPr/>
              </a:pPr>
              <a:t>4/29/2020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AD2337-3B01-4355-A325-3937B9A15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Siddiqa Amin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67C396-444E-4455-96F7-77ECDC6A7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B2FE02-214C-4EB3-B685-2807A3D34A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634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7F32B49-23A7-4207-B085-790480D839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338" y="790575"/>
            <a:ext cx="609600" cy="5842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8000">
                <a:solidFill>
                  <a:srgbClr val="C0E474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4A95A4E-484B-4928-8D1C-E844AA9280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3175" y="2886075"/>
            <a:ext cx="609600" cy="585788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8000">
                <a:solidFill>
                  <a:srgbClr val="C0E474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14812E9-0A60-48D1-A2AD-6D71356F6E92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BD1E7-FE23-4F82-8C26-E2C9FA441748}" type="datetime1">
              <a:rPr lang="en-US"/>
              <a:pPr>
                <a:defRPr/>
              </a:pPr>
              <a:t>4/29/2020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4123E79-6603-4213-8A7E-FDBA39C0407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Siddiqa Amin 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1FFF3B7-A6D7-43D6-AB8D-0C2F9904F7D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E2226-8EB0-4C4E-9CD3-3E7C25E307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2208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7D27E1D-D2A9-4F9B-83EB-21D77BA0E15F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C493C-C90F-4193-ADD0-54AD323BF53F}" type="datetime1">
              <a:rPr lang="en-US"/>
              <a:pPr>
                <a:defRPr/>
              </a:pPr>
              <a:t>4/29/2020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90B9684-27EE-419E-ACEF-481BBD737EA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Siddiqa Amin 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861CB3E-33A4-4773-BCD8-F8D5E1F825F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1BA32-D512-4441-BA9F-3D34159884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8546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A5008E-CDA6-446E-921B-8BC292E9D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0D1A9-5759-4041-B6B3-90ACD71D0C75}" type="datetime1">
              <a:rPr lang="en-US"/>
              <a:pPr>
                <a:defRPr/>
              </a:pPr>
              <a:t>4/29/2020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38ECD8-D1E8-4E51-8847-D43346124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Siddiqa Amin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1AD3CE-521A-4A8A-9536-78D56B554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1877D-DC25-4D0C-962E-60049FA6CA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0046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089164-1650-43AC-88B1-84918B6A1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C1D8A-15EC-436D-BE78-B8D12FB50358}" type="datetime1">
              <a:rPr lang="en-US"/>
              <a:pPr>
                <a:defRPr/>
              </a:pPr>
              <a:t>4/29/2020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8A1902-379E-495E-9789-E273E62A7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Siddiqa Amin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9463E2-FB63-4D65-968E-34AF92892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9571A-00A3-433D-8C6B-9318FFC535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572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4ADD7D-D070-486C-97DF-9217408A6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A25C2-C1F9-436C-B48D-2D6D546C42B0}" type="datetime1">
              <a:rPr lang="en-US"/>
              <a:pPr>
                <a:defRPr/>
              </a:pPr>
              <a:t>4/29/2020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C5D19D-CA9F-49FD-AEDF-EF2A66F7D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Siddiqa Amin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77B563-1ECD-4751-BE13-2799EDBE5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F568F-ADA4-44F6-BC48-ACD91E481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008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F45B5F-CFF3-45B3-BEBC-E979BE699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EF08F-B222-4962-BC49-4AF9760B3AF5}" type="datetime1">
              <a:rPr lang="en-US"/>
              <a:pPr>
                <a:defRPr/>
              </a:pPr>
              <a:t>4/29/2020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BDFCBF-7EFD-4573-9BF7-A5BD707A7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Siddiqa Amin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0A6636-00C5-4FB2-92F8-33D368009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66DA0-5736-4C3E-A2FC-B4258419B9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162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131DC6A-5F23-405C-A578-DDE70529F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7A7B2-BFA8-4094-9768-D640DD3B3C00}" type="datetime1">
              <a:rPr lang="en-US"/>
              <a:pPr>
                <a:defRPr/>
              </a:pPr>
              <a:t>4/29/2020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16369A4-B5EB-4C0C-8E9A-BFFD98883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Siddiqa Amin 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6A311E1-BF4A-407F-BC0F-1199DC3E8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31060-9668-420D-9CDE-3CB8D40246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299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66DC407-CB57-4835-99FF-78C8DB4E8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33D41-165A-432A-B34B-5D8C10C196B2}" type="datetime1">
              <a:rPr lang="en-US"/>
              <a:pPr>
                <a:defRPr/>
              </a:pPr>
              <a:t>4/29/2020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8AADB46-3864-4655-95EB-CD73EE47A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Siddiqa Amin 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7F7F288-92E8-4BC8-A43F-4E0FFA06E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96ED8-B08C-4A13-A40E-4AD7B777E8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367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0B2494C-409D-4DA0-89B1-1B47C6A51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B991D-8B4C-44A5-BC46-EC25C2D68159}" type="datetime1">
              <a:rPr lang="en-US"/>
              <a:pPr>
                <a:defRPr/>
              </a:pPr>
              <a:t>4/29/2020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C19B772-B6A2-4128-A1F1-C1C04217D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Siddiqa Amin 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209C6CF-B5B0-4822-8B77-0A7548957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E6989-FF68-4E8A-B7BC-E53A542916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801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684581E-65B8-4610-9BCD-C9041632C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52223-DAF7-4F42-B802-650EE3D72D76}" type="datetime1">
              <a:rPr lang="en-US"/>
              <a:pPr>
                <a:defRPr/>
              </a:pPr>
              <a:t>4/29/2020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1A9EE05-2830-4955-BF48-33FE4D086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Siddiqa Amin 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0CDC1B0-C912-4922-8BFE-C5A27EB53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F086B-3B7E-4DB4-9ABC-41D4A021BB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513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F868F77-E2C0-4796-9732-33019C2B8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856AA-5086-4B78-A830-6375C6130E99}" type="datetime1">
              <a:rPr lang="en-US"/>
              <a:pPr>
                <a:defRPr/>
              </a:pPr>
              <a:t>4/29/2020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3806F6E-48D6-452B-8C86-704721011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Siddiqa Amin 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44A00AB-DD1A-4930-A2E4-053A62C0F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7DE4B-B444-43F0-B72C-4C964F0C5E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177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CA90FA6-5516-45EB-B36B-57C669F9B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15FD4-8849-4C61-B1FA-C8B8ED66EC45}" type="datetime1">
              <a:rPr lang="en-US"/>
              <a:pPr>
                <a:defRPr/>
              </a:pPr>
              <a:t>4/29/2020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5286324-9E3D-4890-8D97-C5BA20D82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Siddiqa Amin 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AAF59D6-FEFA-4018-8DED-29E309689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6EABC-E8E9-40B2-8741-C05D5DFF33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97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>
            <a:extLst>
              <a:ext uri="{FF2B5EF4-FFF2-40B4-BE49-F238E27FC236}">
                <a16:creationId xmlns:a16="http://schemas.microsoft.com/office/drawing/2014/main" id="{29131E62-9B9A-490C-B3A9-ECAABE78BC32}"/>
              </a:ext>
            </a:extLst>
          </p:cNvPr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FC5EFC95-EB35-4CBA-AA64-BB860CA73796}"/>
                </a:ext>
              </a:extLst>
            </p:cNvPr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70BC180D-6269-4DDA-A130-053638A0B727}"/>
                </a:ext>
              </a:extLst>
            </p:cNvPr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>
              <a:extLst>
                <a:ext uri="{FF2B5EF4-FFF2-40B4-BE49-F238E27FC236}">
                  <a16:creationId xmlns:a16="http://schemas.microsoft.com/office/drawing/2014/main" id="{9A1733A8-465F-4DBB-B461-52C01E16168A}"/>
                </a:ext>
              </a:extLst>
            </p:cNvPr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>
              <a:extLst>
                <a:ext uri="{FF2B5EF4-FFF2-40B4-BE49-F238E27FC236}">
                  <a16:creationId xmlns:a16="http://schemas.microsoft.com/office/drawing/2014/main" id="{5AC1CE46-6063-440A-913A-898999F6775F}"/>
                </a:ext>
              </a:extLst>
            </p:cNvPr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>
              <a:extLst>
                <a:ext uri="{FF2B5EF4-FFF2-40B4-BE49-F238E27FC236}">
                  <a16:creationId xmlns:a16="http://schemas.microsoft.com/office/drawing/2014/main" id="{C7F83B7C-52DC-4314-AEDA-C0946E106489}"/>
                </a:ext>
              </a:extLst>
            </p:cNvPr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>
              <a:extLst>
                <a:ext uri="{FF2B5EF4-FFF2-40B4-BE49-F238E27FC236}">
                  <a16:creationId xmlns:a16="http://schemas.microsoft.com/office/drawing/2014/main" id="{F4A6856B-864C-4358-B049-9F5847975B22}"/>
                </a:ext>
              </a:extLst>
            </p:cNvPr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>
              <a:extLst>
                <a:ext uri="{FF2B5EF4-FFF2-40B4-BE49-F238E27FC236}">
                  <a16:creationId xmlns:a16="http://schemas.microsoft.com/office/drawing/2014/main" id="{9EFA36EF-23E6-49EA-9F7D-FFBBF7ED915C}"/>
                </a:ext>
              </a:extLst>
            </p:cNvPr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>
              <a:extLst>
                <a:ext uri="{FF2B5EF4-FFF2-40B4-BE49-F238E27FC236}">
                  <a16:creationId xmlns:a16="http://schemas.microsoft.com/office/drawing/2014/main" id="{4AE39DBF-C22F-47E3-8D4F-8993A2192F8D}"/>
                </a:ext>
              </a:extLst>
            </p:cNvPr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>
              <a:extLst>
                <a:ext uri="{FF2B5EF4-FFF2-40B4-BE49-F238E27FC236}">
                  <a16:creationId xmlns:a16="http://schemas.microsoft.com/office/drawing/2014/main" id="{E72DB0EF-1738-49EC-B4F6-C83A1AF7D611}"/>
                </a:ext>
              </a:extLst>
            </p:cNvPr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>
              <a:extLst>
                <a:ext uri="{FF2B5EF4-FFF2-40B4-BE49-F238E27FC236}">
                  <a16:creationId xmlns:a16="http://schemas.microsoft.com/office/drawing/2014/main" id="{A0010320-5658-404F-84CC-A2BE86505809}"/>
                </a:ext>
              </a:extLst>
            </p:cNvPr>
            <p:cNvSpPr/>
            <p:nvPr/>
          </p:nvSpPr>
          <p:spPr>
            <a:xfrm>
              <a:off x="0" y="4012981"/>
              <a:ext cx="449263" cy="2845019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F6589AB7-840B-4F3A-ABE2-43C9A50CF0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77863" y="609600"/>
            <a:ext cx="8596312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757DC30C-B04B-42D2-88E7-0DAFAA04EA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77863" y="2160588"/>
            <a:ext cx="8596312" cy="388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293738-DC7B-43C4-BBDE-30585E08E7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205663" y="6042025"/>
            <a:ext cx="9112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EBB677-EA13-4836-9C17-C7F8CC08201A}" type="datetime1">
              <a:rPr lang="en-US"/>
              <a:pPr>
                <a:defRPr/>
              </a:pPr>
              <a:t>4/29/2020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082D51-2022-4BF1-9F34-DB8976DB94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7863" y="6042025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Siddiqa Amin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BCD7D0-90F8-4F3F-BE35-030EC1AD64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9963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fld id="{503FB6B6-C500-4547-AB2B-D8F7111A08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13" r:id="rId11"/>
    <p:sldLayoutId id="2147483708" r:id="rId12"/>
    <p:sldLayoutId id="2147483714" r:id="rId13"/>
    <p:sldLayoutId id="2147483709" r:id="rId14"/>
    <p:sldLayoutId id="2147483710" r:id="rId15"/>
    <p:sldLayoutId id="2147483711" r:id="rId16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Constantia" panose="02030602050306030303" pitchFamily="18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Constantia" panose="02030602050306030303" pitchFamily="18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Constantia" panose="02030602050306030303" pitchFamily="18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Constantia" panose="02030602050306030303" pitchFamily="18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40624-3D99-4501-B1A3-B1A8DC4227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1638" y="1427163"/>
            <a:ext cx="9144000" cy="23876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/>
              <a:t>Lecture 7</a:t>
            </a:r>
            <a:br>
              <a:rPr lang="en-US" b="1" dirty="0"/>
            </a:br>
            <a:r>
              <a:rPr lang="en-US" b="1" dirty="0"/>
              <a:t> PLANNING &amp; DESIGN OF OPEN SPACES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E6ED6A-7B02-48DB-8605-496A37780F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6538" y="4051300"/>
            <a:ext cx="7767637" cy="10969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en-US" dirty="0"/>
              <a:t>Planning Of New Town </a:t>
            </a:r>
          </a:p>
        </p:txBody>
      </p:sp>
      <p:pic>
        <p:nvPicPr>
          <p:cNvPr id="6148" name="image21.png" descr="Image result">
            <a:extLst>
              <a:ext uri="{FF2B5EF4-FFF2-40B4-BE49-F238E27FC236}">
                <a16:creationId xmlns:a16="http://schemas.microsoft.com/office/drawing/2014/main" id="{5C9BE8C0-27F7-4DB3-82B4-9DA82A5A0B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6363" y="0"/>
            <a:ext cx="1736726" cy="180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A0480647-4A72-49DE-A246-F238987437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1) 		IMPORTANCE OF OPEN SPACES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C1F365A6-2AB0-4785-A925-1F809A3AAB9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77863" y="2160588"/>
            <a:ext cx="9559925" cy="3881437"/>
          </a:xfrm>
        </p:spPr>
        <p:txBody>
          <a:bodyPr/>
          <a:lstStyle/>
          <a:p>
            <a:pPr algn="just" eaLnBrk="1" hangingPunct="1"/>
            <a:r>
              <a:rPr lang="en-US" altLang="en-US" sz="2400"/>
              <a:t>Establish a desirable living environment for new town residents.</a:t>
            </a:r>
          </a:p>
          <a:p>
            <a:pPr algn="just" eaLnBrk="1" hangingPunct="1"/>
            <a:r>
              <a:rPr lang="en-US" altLang="en-US" sz="2400"/>
              <a:t>One can maintain contact with nature.</a:t>
            </a:r>
          </a:p>
          <a:p>
            <a:pPr algn="just" eaLnBrk="1" hangingPunct="1"/>
            <a:r>
              <a:rPr lang="en-US" altLang="en-US" sz="2400"/>
              <a:t>Careful use of such spaces can avoid the inequality between private and public open spaces.</a:t>
            </a:r>
          </a:p>
          <a:p>
            <a:pPr algn="just" eaLnBrk="1" hangingPunct="1"/>
            <a:r>
              <a:rPr lang="en-US" altLang="en-US" sz="2400"/>
              <a:t>Careful planning of open spaces can avoid mixing of industrial and residential land uses and could increase and strengthen the identity of territorial neighbourhoods and new towns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E07A14-3BB8-48C7-8B77-5B057F5A6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Siddiqa Amin </a:t>
            </a:r>
          </a:p>
        </p:txBody>
      </p:sp>
      <p:sp>
        <p:nvSpPr>
          <p:cNvPr id="7173" name="Slide Number Placeholder 4">
            <a:extLst>
              <a:ext uri="{FF2B5EF4-FFF2-40B4-BE49-F238E27FC236}">
                <a16:creationId xmlns:a16="http://schemas.microsoft.com/office/drawing/2014/main" id="{10FA4C86-B1B2-4177-8F81-8854705F41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Franklin Gothic Book" panose="020B05030201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Franklin Gothic Book" panose="020B05030201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Franklin Gothic Book" panose="020B05030201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Franklin Gothic Book" panose="020B05030201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Franklin Gothic Book" panose="020B05030201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5A22BE6D-A0EB-4A66-9554-85C30F3F519E}" type="slidenum">
              <a:rPr lang="en-US" altLang="en-US" smtClean="0">
                <a:solidFill>
                  <a:schemeClr val="accent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2</a:t>
            </a:fld>
            <a:endParaRPr lang="en-US" altLang="en-US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AF8C7056-EA3B-447B-9A58-8CEEA4EC26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2) 	TYPES OF RECREATION</a:t>
            </a:r>
            <a:br>
              <a:rPr lang="en-US" altLang="en-US"/>
            </a:br>
            <a:endParaRPr lang="en-US" altLang="en-US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EF6CF45-ABD3-49CF-99D1-F8B51FF89D2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F0CF67-C3EF-4233-9577-C50B418EB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Siddiqa Amin </a:t>
            </a:r>
          </a:p>
        </p:txBody>
      </p:sp>
      <p:sp>
        <p:nvSpPr>
          <p:cNvPr id="8197" name="Slide Number Placeholder 4">
            <a:extLst>
              <a:ext uri="{FF2B5EF4-FFF2-40B4-BE49-F238E27FC236}">
                <a16:creationId xmlns:a16="http://schemas.microsoft.com/office/drawing/2014/main" id="{5484D424-FA11-4A3F-B7E7-19D916532E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Franklin Gothic Book" panose="020B05030201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Franklin Gothic Book" panose="020B05030201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Franklin Gothic Book" panose="020B05030201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Franklin Gothic Book" panose="020B05030201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Franklin Gothic Book" panose="020B05030201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2B984E4F-9F2A-499C-935A-83B26E4317D6}" type="slidenum">
              <a:rPr lang="en-US" altLang="en-US" smtClean="0">
                <a:solidFill>
                  <a:schemeClr val="accent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3</a:t>
            </a:fld>
            <a:endParaRPr lang="en-US" altLang="en-US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408FF710-5352-4600-8EAA-0402ACAD8C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3) 	CLASSIFICATION OF PARKS</a:t>
            </a:r>
            <a:br>
              <a:rPr lang="en-US" altLang="en-US"/>
            </a:br>
            <a:endParaRPr lang="en-US" altLang="en-US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6F474AD-9B1B-4126-868E-BF61D0D6F00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1488281"/>
          <a:ext cx="12192000" cy="53697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68C4DB-175D-430D-8C5B-09CAB282E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Siddiqa Amin </a:t>
            </a:r>
          </a:p>
        </p:txBody>
      </p:sp>
      <p:sp>
        <p:nvSpPr>
          <p:cNvPr id="9221" name="Slide Number Placeholder 4">
            <a:extLst>
              <a:ext uri="{FF2B5EF4-FFF2-40B4-BE49-F238E27FC236}">
                <a16:creationId xmlns:a16="http://schemas.microsoft.com/office/drawing/2014/main" id="{BDB8CC2C-FE6A-4224-B609-FC2D8A144F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Franklin Gothic Book" panose="020B05030201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Franklin Gothic Book" panose="020B05030201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Franklin Gothic Book" panose="020B05030201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Franklin Gothic Book" panose="020B05030201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Franklin Gothic Book" panose="020B05030201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B0082CFA-3316-4DD0-B150-5469B9545FA0}" type="slidenum">
              <a:rPr lang="en-US" altLang="en-US" smtClean="0">
                <a:solidFill>
                  <a:schemeClr val="accent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4</a:t>
            </a:fld>
            <a:endParaRPr lang="en-US" altLang="en-US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4D397-A4D8-44FA-83B4-1CE053FF8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/>
              <a:t>4) 	BENEFITS OF OPEN SPACE PLANNING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571844B0-465B-4A1C-9121-A8724729B109}"/>
              </a:ext>
            </a:extLst>
          </p:cNvPr>
          <p:cNvGraphicFramePr/>
          <p:nvPr/>
        </p:nvGraphicFramePr>
        <p:xfrm>
          <a:off x="911668" y="1659466"/>
          <a:ext cx="10315132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6A2D63-E85F-4C71-B663-337C42B56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8963" y="6480175"/>
            <a:ext cx="6297612" cy="365125"/>
          </a:xfrm>
        </p:spPr>
        <p:txBody>
          <a:bodyPr/>
          <a:lstStyle/>
          <a:p>
            <a:pPr>
              <a:defRPr/>
            </a:pPr>
            <a:r>
              <a:rPr lang="en-US"/>
              <a:t>Siddiqa Amin </a:t>
            </a:r>
          </a:p>
        </p:txBody>
      </p:sp>
      <p:sp>
        <p:nvSpPr>
          <p:cNvPr id="10245" name="Slide Number Placeholder 3">
            <a:extLst>
              <a:ext uri="{FF2B5EF4-FFF2-40B4-BE49-F238E27FC236}">
                <a16:creationId xmlns:a16="http://schemas.microsoft.com/office/drawing/2014/main" id="{7E2A2A44-9741-4C5D-8937-06D84F39FD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Franklin Gothic Book" panose="020B05030201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Franklin Gothic Book" panose="020B05030201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Franklin Gothic Book" panose="020B05030201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Franklin Gothic Book" panose="020B05030201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Franklin Gothic Book" panose="020B05030201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A6E0E988-9F07-4FE9-ADDC-5B002C29C373}" type="slidenum">
              <a:rPr lang="en-US" altLang="en-US" smtClean="0">
                <a:solidFill>
                  <a:schemeClr val="accent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5</a:t>
            </a:fld>
            <a:endParaRPr lang="en-US" altLang="en-US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5E3466B3-4950-4163-8CDA-39D57F9FC8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5)	PARK DESIGN CONSIDERATIONS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80182A-6A41-462A-A03D-F17AFF040D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863" y="1524000"/>
            <a:ext cx="10929937" cy="4518025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design of parks depends on their purpose and site characteristics but for average parks, the general principles to be observed are following.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Collection of data: site characteristics, population likely to visit the park, purpose of park, facilities to be provided etc.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Commercial sports: the sports such as cricket, hockey, football etc. attract large crowds on commercial basis.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Park division: the park area may be divided into three classes </a:t>
            </a: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Passive recreation</a:t>
            </a: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Active recreation</a:t>
            </a: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Buffer area flowers and relevant buildings such as canteens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Facilities including sanitary blocks, shelters, seats and fountains etc.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Paths and walkways for easy circulation throughout the area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Water in the form of lakes or flowing water for decorative effect of the park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F329AA-5E60-470B-9316-EEE6F98FB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8163" y="6435725"/>
            <a:ext cx="6297612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Siddiqa Amin </a:t>
            </a:r>
          </a:p>
        </p:txBody>
      </p:sp>
      <p:sp>
        <p:nvSpPr>
          <p:cNvPr id="11269" name="Slide Number Placeholder 4">
            <a:extLst>
              <a:ext uri="{FF2B5EF4-FFF2-40B4-BE49-F238E27FC236}">
                <a16:creationId xmlns:a16="http://schemas.microsoft.com/office/drawing/2014/main" id="{8EE45FD6-0860-4655-8681-4F175940BA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Franklin Gothic Book" panose="020B05030201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Franklin Gothic Book" panose="020B05030201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Franklin Gothic Book" panose="020B05030201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Franklin Gothic Book" panose="020B05030201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Franklin Gothic Book" panose="020B05030201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5E9C6A8D-59B3-4BF3-B244-58E96AEE5CB3}" type="slidenum">
              <a:rPr lang="en-US" altLang="en-US" smtClean="0">
                <a:solidFill>
                  <a:schemeClr val="accent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6</a:t>
            </a:fld>
            <a:endParaRPr lang="en-US" altLang="en-US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Constantia-Franklin Gothic Book">
      <a:majorFont>
        <a:latin typeface="Constantia" panose="02030602050306030303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90</TotalTime>
  <Words>567</Words>
  <Application>Microsoft Office PowerPoint</Application>
  <PresentationFormat>Widescreen</PresentationFormat>
  <Paragraphs>67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Franklin Gothic Book</vt:lpstr>
      <vt:lpstr>Arial</vt:lpstr>
      <vt:lpstr>Constantia</vt:lpstr>
      <vt:lpstr>Wingdings 3</vt:lpstr>
      <vt:lpstr>Calibri</vt:lpstr>
      <vt:lpstr>Facet</vt:lpstr>
      <vt:lpstr>Lecture 7  PLANNING &amp; DESIGN OF OPEN SPACES </vt:lpstr>
      <vt:lpstr>1)   IMPORTANCE OF OPEN SPACES </vt:lpstr>
      <vt:lpstr>2)  TYPES OF RECREATION </vt:lpstr>
      <vt:lpstr>3)  CLASSIFICATION OF PARKS </vt:lpstr>
      <vt:lpstr>4)  BENEFITS OF OPEN SPACE PLANNING </vt:lpstr>
      <vt:lpstr>5) PARK DESIGN CONSIDERATIONS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PLANNING OF ISLAMABAD, PAKISTAN</dc:title>
  <dc:creator>User</dc:creator>
  <cp:lastModifiedBy>User</cp:lastModifiedBy>
  <cp:revision>13</cp:revision>
  <dcterms:created xsi:type="dcterms:W3CDTF">2020-04-14T08:38:00Z</dcterms:created>
  <dcterms:modified xsi:type="dcterms:W3CDTF">2020-04-29T11:03:41Z</dcterms:modified>
</cp:coreProperties>
</file>